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1"/>
  </p:notesMasterIdLst>
  <p:sldIdLst>
    <p:sldId id="284" r:id="rId2"/>
    <p:sldId id="257" r:id="rId3"/>
    <p:sldId id="260" r:id="rId4"/>
    <p:sldId id="261" r:id="rId5"/>
    <p:sldId id="258" r:id="rId6"/>
    <p:sldId id="259" r:id="rId7"/>
    <p:sldId id="267" r:id="rId8"/>
    <p:sldId id="263" r:id="rId9"/>
    <p:sldId id="265" r:id="rId10"/>
    <p:sldId id="266" r:id="rId11"/>
    <p:sldId id="268" r:id="rId12"/>
    <p:sldId id="269" r:id="rId13"/>
    <p:sldId id="271" r:id="rId14"/>
    <p:sldId id="283" r:id="rId15"/>
    <p:sldId id="281" r:id="rId16"/>
    <p:sldId id="270" r:id="rId17"/>
    <p:sldId id="272" r:id="rId18"/>
    <p:sldId id="273" r:id="rId19"/>
    <p:sldId id="288" r:id="rId20"/>
    <p:sldId id="274" r:id="rId21"/>
    <p:sldId id="275" r:id="rId22"/>
    <p:sldId id="277" r:id="rId23"/>
    <p:sldId id="279" r:id="rId24"/>
    <p:sldId id="276" r:id="rId25"/>
    <p:sldId id="278" r:id="rId26"/>
    <p:sldId id="280" r:id="rId27"/>
    <p:sldId id="287" r:id="rId28"/>
    <p:sldId id="286" r:id="rId29"/>
    <p:sldId id="285"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72" d="100"/>
          <a:sy n="72" d="100"/>
        </p:scale>
        <p:origin x="660"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6AFF2C9-A81A-4D26-BB54-BB92E09AB19E}"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B14494BD-28DD-4CD6-8A3B-95859CA87AEA}">
      <dgm:prSet/>
      <dgm:spPr/>
      <dgm:t>
        <a:bodyPr/>
        <a:lstStyle/>
        <a:p>
          <a:r>
            <a:rPr lang="en-IN"/>
            <a:t>Health care is the major field that needs the implementation of technologies to make it more feasible and more accessible to the people to take preventive steps for protecting themselves from the epidemic diseases</a:t>
          </a:r>
          <a:endParaRPr lang="en-US"/>
        </a:p>
      </dgm:t>
    </dgm:pt>
    <dgm:pt modelId="{142241B3-BDF6-4502-BECB-84BBD35B86AC}" type="parTrans" cxnId="{30FCFD83-FD67-4578-A8E2-83EC5DF0A26B}">
      <dgm:prSet/>
      <dgm:spPr/>
      <dgm:t>
        <a:bodyPr/>
        <a:lstStyle/>
        <a:p>
          <a:endParaRPr lang="en-US"/>
        </a:p>
      </dgm:t>
    </dgm:pt>
    <dgm:pt modelId="{0FFCC080-695F-4A4B-B6B2-27F3A9397C5C}" type="sibTrans" cxnId="{30FCFD83-FD67-4578-A8E2-83EC5DF0A26B}">
      <dgm:prSet/>
      <dgm:spPr/>
      <dgm:t>
        <a:bodyPr/>
        <a:lstStyle/>
        <a:p>
          <a:endParaRPr lang="en-US"/>
        </a:p>
      </dgm:t>
    </dgm:pt>
    <dgm:pt modelId="{EF550D47-A501-4BD8-8D19-82914486C295}">
      <dgm:prSet/>
      <dgm:spPr/>
      <dgm:t>
        <a:bodyPr/>
        <a:lstStyle/>
        <a:p>
          <a:r>
            <a:rPr lang="en-IN"/>
            <a:t>Malaria, one of the world's most dangerous infectious illnesses and a leading cause of public health concerns, affects over two-thirds of the whole world's population, resulting in an estimated million fatalities each year. </a:t>
          </a:r>
          <a:endParaRPr lang="en-US"/>
        </a:p>
      </dgm:t>
    </dgm:pt>
    <dgm:pt modelId="{13A36788-DC26-46C5-828B-C7299BCA93FA}" type="parTrans" cxnId="{E7F10510-4151-4625-903C-4B55A1EBCF70}">
      <dgm:prSet/>
      <dgm:spPr/>
      <dgm:t>
        <a:bodyPr/>
        <a:lstStyle/>
        <a:p>
          <a:endParaRPr lang="en-US"/>
        </a:p>
      </dgm:t>
    </dgm:pt>
    <dgm:pt modelId="{9F0DC7F2-6E35-4775-BE46-1E957D255DA7}" type="sibTrans" cxnId="{E7F10510-4151-4625-903C-4B55A1EBCF70}">
      <dgm:prSet/>
      <dgm:spPr/>
      <dgm:t>
        <a:bodyPr/>
        <a:lstStyle/>
        <a:p>
          <a:endParaRPr lang="en-US"/>
        </a:p>
      </dgm:t>
    </dgm:pt>
    <dgm:pt modelId="{01F9CB91-01B4-4087-8DF3-C74604F860EE}" type="pres">
      <dgm:prSet presAssocID="{46AFF2C9-A81A-4D26-BB54-BB92E09AB19E}" presName="linear" presStyleCnt="0">
        <dgm:presLayoutVars>
          <dgm:animLvl val="lvl"/>
          <dgm:resizeHandles val="exact"/>
        </dgm:presLayoutVars>
      </dgm:prSet>
      <dgm:spPr/>
    </dgm:pt>
    <dgm:pt modelId="{6D4CAD79-B949-4189-8774-8D51A0D01B2F}" type="pres">
      <dgm:prSet presAssocID="{B14494BD-28DD-4CD6-8A3B-95859CA87AEA}" presName="parentText" presStyleLbl="node1" presStyleIdx="0" presStyleCnt="2">
        <dgm:presLayoutVars>
          <dgm:chMax val="0"/>
          <dgm:bulletEnabled val="1"/>
        </dgm:presLayoutVars>
      </dgm:prSet>
      <dgm:spPr/>
    </dgm:pt>
    <dgm:pt modelId="{F2CD3D19-7007-4474-86B1-9AF4E8776210}" type="pres">
      <dgm:prSet presAssocID="{0FFCC080-695F-4A4B-B6B2-27F3A9397C5C}" presName="spacer" presStyleCnt="0"/>
      <dgm:spPr/>
    </dgm:pt>
    <dgm:pt modelId="{C90BED60-5654-4C08-A67B-05558FE84C6A}" type="pres">
      <dgm:prSet presAssocID="{EF550D47-A501-4BD8-8D19-82914486C295}" presName="parentText" presStyleLbl="node1" presStyleIdx="1" presStyleCnt="2">
        <dgm:presLayoutVars>
          <dgm:chMax val="0"/>
          <dgm:bulletEnabled val="1"/>
        </dgm:presLayoutVars>
      </dgm:prSet>
      <dgm:spPr/>
    </dgm:pt>
  </dgm:ptLst>
  <dgm:cxnLst>
    <dgm:cxn modelId="{E7F10510-4151-4625-903C-4B55A1EBCF70}" srcId="{46AFF2C9-A81A-4D26-BB54-BB92E09AB19E}" destId="{EF550D47-A501-4BD8-8D19-82914486C295}" srcOrd="1" destOrd="0" parTransId="{13A36788-DC26-46C5-828B-C7299BCA93FA}" sibTransId="{9F0DC7F2-6E35-4775-BE46-1E957D255DA7}"/>
    <dgm:cxn modelId="{98783B23-9F7B-4086-B0B7-30EDFE88947F}" type="presOf" srcId="{EF550D47-A501-4BD8-8D19-82914486C295}" destId="{C90BED60-5654-4C08-A67B-05558FE84C6A}" srcOrd="0" destOrd="0" presId="urn:microsoft.com/office/officeart/2005/8/layout/vList2"/>
    <dgm:cxn modelId="{D2053526-0532-432F-B978-4F61D6E75F35}" type="presOf" srcId="{B14494BD-28DD-4CD6-8A3B-95859CA87AEA}" destId="{6D4CAD79-B949-4189-8774-8D51A0D01B2F}" srcOrd="0" destOrd="0" presId="urn:microsoft.com/office/officeart/2005/8/layout/vList2"/>
    <dgm:cxn modelId="{39431C4E-0AC7-4167-9D80-09DC932DD405}" type="presOf" srcId="{46AFF2C9-A81A-4D26-BB54-BB92E09AB19E}" destId="{01F9CB91-01B4-4087-8DF3-C74604F860EE}" srcOrd="0" destOrd="0" presId="urn:microsoft.com/office/officeart/2005/8/layout/vList2"/>
    <dgm:cxn modelId="{30FCFD83-FD67-4578-A8E2-83EC5DF0A26B}" srcId="{46AFF2C9-A81A-4D26-BB54-BB92E09AB19E}" destId="{B14494BD-28DD-4CD6-8A3B-95859CA87AEA}" srcOrd="0" destOrd="0" parTransId="{142241B3-BDF6-4502-BECB-84BBD35B86AC}" sibTransId="{0FFCC080-695F-4A4B-B6B2-27F3A9397C5C}"/>
    <dgm:cxn modelId="{1BA3A3E8-C6B9-4AE6-B60D-7411A98B5AA7}" type="presParOf" srcId="{01F9CB91-01B4-4087-8DF3-C74604F860EE}" destId="{6D4CAD79-B949-4189-8774-8D51A0D01B2F}" srcOrd="0" destOrd="0" presId="urn:microsoft.com/office/officeart/2005/8/layout/vList2"/>
    <dgm:cxn modelId="{0879637A-CF73-4325-8AF5-B9F7B4647F21}" type="presParOf" srcId="{01F9CB91-01B4-4087-8DF3-C74604F860EE}" destId="{F2CD3D19-7007-4474-86B1-9AF4E8776210}" srcOrd="1" destOrd="0" presId="urn:microsoft.com/office/officeart/2005/8/layout/vList2"/>
    <dgm:cxn modelId="{094A0E53-E258-423A-8F13-6AA113C4128A}" type="presParOf" srcId="{01F9CB91-01B4-4087-8DF3-C74604F860EE}" destId="{C90BED60-5654-4C08-A67B-05558FE84C6A}"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97BD5E5-4534-459B-B91D-D9820DBD13AE}" type="doc">
      <dgm:prSet loTypeId="urn:microsoft.com/office/officeart/2008/layout/LinedList" loCatId="list" qsTypeId="urn:microsoft.com/office/officeart/2005/8/quickstyle/simple1" qsCatId="simple" csTypeId="urn:microsoft.com/office/officeart/2005/8/colors/colorful1" csCatId="colorful" phldr="1"/>
      <dgm:spPr/>
      <dgm:t>
        <a:bodyPr/>
        <a:lstStyle/>
        <a:p>
          <a:endParaRPr lang="en-US"/>
        </a:p>
      </dgm:t>
    </dgm:pt>
    <dgm:pt modelId="{ED5741DA-D8D2-462A-9F6C-8C7BCF210586}">
      <dgm:prSet/>
      <dgm:spPr/>
      <dgm:t>
        <a:bodyPr/>
        <a:lstStyle/>
        <a:p>
          <a:r>
            <a:rPr lang="en-IN"/>
            <a:t>The Custom CNN model that we had implemented helps in predicting the accurate results as we got the highest accuracy than the other existing models.</a:t>
          </a:r>
          <a:endParaRPr lang="en-US"/>
        </a:p>
      </dgm:t>
    </dgm:pt>
    <dgm:pt modelId="{4AD59C4A-CD92-4D94-88B5-901B447B2624}" type="parTrans" cxnId="{87711944-E0FC-4AD2-A9E8-9B55BB748E3E}">
      <dgm:prSet/>
      <dgm:spPr/>
      <dgm:t>
        <a:bodyPr/>
        <a:lstStyle/>
        <a:p>
          <a:endParaRPr lang="en-US"/>
        </a:p>
      </dgm:t>
    </dgm:pt>
    <dgm:pt modelId="{A563D211-A265-4C9B-AEFD-7DCDAAE81D0A}" type="sibTrans" cxnId="{87711944-E0FC-4AD2-A9E8-9B55BB748E3E}">
      <dgm:prSet/>
      <dgm:spPr/>
      <dgm:t>
        <a:bodyPr/>
        <a:lstStyle/>
        <a:p>
          <a:endParaRPr lang="en-US"/>
        </a:p>
      </dgm:t>
    </dgm:pt>
    <dgm:pt modelId="{E60B65D3-08DA-4384-B9F8-9BBAB14D81C9}">
      <dgm:prSet/>
      <dgm:spPr/>
      <dgm:t>
        <a:bodyPr/>
        <a:lstStyle/>
        <a:p>
          <a:r>
            <a:rPr lang="en-IN" b="1" dirty="0"/>
            <a:t>Laboratory Level: </a:t>
          </a:r>
          <a:r>
            <a:rPr lang="en-IN" dirty="0"/>
            <a:t>The malaria detection web app where we deployed our model helps at laboratory level in the examination of blood cells fast and accurately just by uploading the images.</a:t>
          </a:r>
          <a:endParaRPr lang="en-US" dirty="0"/>
        </a:p>
      </dgm:t>
    </dgm:pt>
    <dgm:pt modelId="{101434F2-0B43-4865-9DD7-1059EEA8F615}" type="parTrans" cxnId="{8CA952E6-99BC-43D6-AD88-3E09BB1EB913}">
      <dgm:prSet/>
      <dgm:spPr/>
      <dgm:t>
        <a:bodyPr/>
        <a:lstStyle/>
        <a:p>
          <a:endParaRPr lang="en-US"/>
        </a:p>
      </dgm:t>
    </dgm:pt>
    <dgm:pt modelId="{515FB430-E303-4681-9478-0A36DF444BFE}" type="sibTrans" cxnId="{8CA952E6-99BC-43D6-AD88-3E09BB1EB913}">
      <dgm:prSet/>
      <dgm:spPr/>
      <dgm:t>
        <a:bodyPr/>
        <a:lstStyle/>
        <a:p>
          <a:endParaRPr lang="en-US"/>
        </a:p>
      </dgm:t>
    </dgm:pt>
    <dgm:pt modelId="{7480FAA8-B34B-4A85-AEFB-801F3133975C}">
      <dgm:prSet/>
      <dgm:spPr/>
      <dgm:t>
        <a:bodyPr/>
        <a:lstStyle/>
        <a:p>
          <a:r>
            <a:rPr lang="en-IN" b="1" dirty="0"/>
            <a:t>Communities – people: </a:t>
          </a:r>
          <a:r>
            <a:rPr lang="en-IN" dirty="0"/>
            <a:t>Helps users to check out the weather conditions and get warned about the risk of a Malaria outbreak through our Web App.</a:t>
          </a:r>
          <a:endParaRPr lang="en-US" dirty="0"/>
        </a:p>
      </dgm:t>
    </dgm:pt>
    <dgm:pt modelId="{72B3BDF0-456A-4FDE-B22A-D803F6D486A6}" type="parTrans" cxnId="{67D92129-B396-46A1-8CAE-97CAF1E8DD93}">
      <dgm:prSet/>
      <dgm:spPr/>
      <dgm:t>
        <a:bodyPr/>
        <a:lstStyle/>
        <a:p>
          <a:endParaRPr lang="en-US"/>
        </a:p>
      </dgm:t>
    </dgm:pt>
    <dgm:pt modelId="{C678DAA9-89D4-4FFB-88D1-3BC43270370C}" type="sibTrans" cxnId="{67D92129-B396-46A1-8CAE-97CAF1E8DD93}">
      <dgm:prSet/>
      <dgm:spPr/>
      <dgm:t>
        <a:bodyPr/>
        <a:lstStyle/>
        <a:p>
          <a:endParaRPr lang="en-US"/>
        </a:p>
      </dgm:t>
    </dgm:pt>
    <dgm:pt modelId="{25C7E9C1-DC45-4907-A769-33384CC56991}">
      <dgm:prSet/>
      <dgm:spPr/>
      <dgm:t>
        <a:bodyPr/>
        <a:lstStyle/>
        <a:p>
          <a:r>
            <a:rPr lang="en-IN" dirty="0"/>
            <a:t>Hence, </a:t>
          </a:r>
          <a:r>
            <a:rPr lang="en-IN" b="1" dirty="0"/>
            <a:t>different use cases over the same web app </a:t>
          </a:r>
          <a:r>
            <a:rPr lang="en-IN" dirty="0"/>
            <a:t>with efficiently trained models running in the backend make our work significant.</a:t>
          </a:r>
          <a:endParaRPr lang="en-US" dirty="0"/>
        </a:p>
      </dgm:t>
    </dgm:pt>
    <dgm:pt modelId="{687DAE20-0F49-4196-B55D-65BC4A8D38D0}" type="parTrans" cxnId="{E478EE52-F3F8-4289-AC36-90843BE9C2C4}">
      <dgm:prSet/>
      <dgm:spPr/>
      <dgm:t>
        <a:bodyPr/>
        <a:lstStyle/>
        <a:p>
          <a:endParaRPr lang="en-US"/>
        </a:p>
      </dgm:t>
    </dgm:pt>
    <dgm:pt modelId="{1B361E1E-4C4D-4DB1-BD55-E2093A90D715}" type="sibTrans" cxnId="{E478EE52-F3F8-4289-AC36-90843BE9C2C4}">
      <dgm:prSet/>
      <dgm:spPr/>
      <dgm:t>
        <a:bodyPr/>
        <a:lstStyle/>
        <a:p>
          <a:endParaRPr lang="en-US"/>
        </a:p>
      </dgm:t>
    </dgm:pt>
    <dgm:pt modelId="{5F67DC27-3D5A-49E7-AA98-38F08C1FB2E0}" type="pres">
      <dgm:prSet presAssocID="{E97BD5E5-4534-459B-B91D-D9820DBD13AE}" presName="vert0" presStyleCnt="0">
        <dgm:presLayoutVars>
          <dgm:dir/>
          <dgm:animOne val="branch"/>
          <dgm:animLvl val="lvl"/>
        </dgm:presLayoutVars>
      </dgm:prSet>
      <dgm:spPr/>
    </dgm:pt>
    <dgm:pt modelId="{05CF8E38-896A-4DAE-9507-42DDFED8CBD2}" type="pres">
      <dgm:prSet presAssocID="{ED5741DA-D8D2-462A-9F6C-8C7BCF210586}" presName="thickLine" presStyleLbl="alignNode1" presStyleIdx="0" presStyleCnt="4"/>
      <dgm:spPr/>
    </dgm:pt>
    <dgm:pt modelId="{5DF5E696-15FC-4960-8870-A2AFCC5CE65A}" type="pres">
      <dgm:prSet presAssocID="{ED5741DA-D8D2-462A-9F6C-8C7BCF210586}" presName="horz1" presStyleCnt="0"/>
      <dgm:spPr/>
    </dgm:pt>
    <dgm:pt modelId="{009CE13A-036E-4D87-B83A-CB7468E9CA2F}" type="pres">
      <dgm:prSet presAssocID="{ED5741DA-D8D2-462A-9F6C-8C7BCF210586}" presName="tx1" presStyleLbl="revTx" presStyleIdx="0" presStyleCnt="4"/>
      <dgm:spPr/>
    </dgm:pt>
    <dgm:pt modelId="{3A76C7D8-4B26-48C6-8186-91A5AE840209}" type="pres">
      <dgm:prSet presAssocID="{ED5741DA-D8D2-462A-9F6C-8C7BCF210586}" presName="vert1" presStyleCnt="0"/>
      <dgm:spPr/>
    </dgm:pt>
    <dgm:pt modelId="{E018FF4C-FA48-4203-B22F-79EBD60D7258}" type="pres">
      <dgm:prSet presAssocID="{E60B65D3-08DA-4384-B9F8-9BBAB14D81C9}" presName="thickLine" presStyleLbl="alignNode1" presStyleIdx="1" presStyleCnt="4"/>
      <dgm:spPr/>
    </dgm:pt>
    <dgm:pt modelId="{DA186821-63A7-4F63-A662-567A082AE831}" type="pres">
      <dgm:prSet presAssocID="{E60B65D3-08DA-4384-B9F8-9BBAB14D81C9}" presName="horz1" presStyleCnt="0"/>
      <dgm:spPr/>
    </dgm:pt>
    <dgm:pt modelId="{4CF00EE4-6DDB-4629-81FB-75D4D29F1867}" type="pres">
      <dgm:prSet presAssocID="{E60B65D3-08DA-4384-B9F8-9BBAB14D81C9}" presName="tx1" presStyleLbl="revTx" presStyleIdx="1" presStyleCnt="4"/>
      <dgm:spPr/>
    </dgm:pt>
    <dgm:pt modelId="{6BB76528-5001-4128-B17D-D57000D652C7}" type="pres">
      <dgm:prSet presAssocID="{E60B65D3-08DA-4384-B9F8-9BBAB14D81C9}" presName="vert1" presStyleCnt="0"/>
      <dgm:spPr/>
    </dgm:pt>
    <dgm:pt modelId="{C702A017-FF01-4193-9E98-2BAD5596E7D6}" type="pres">
      <dgm:prSet presAssocID="{7480FAA8-B34B-4A85-AEFB-801F3133975C}" presName="thickLine" presStyleLbl="alignNode1" presStyleIdx="2" presStyleCnt="4"/>
      <dgm:spPr/>
    </dgm:pt>
    <dgm:pt modelId="{3D80FA58-6EBE-4B68-8D5E-B124AE5EC2EA}" type="pres">
      <dgm:prSet presAssocID="{7480FAA8-B34B-4A85-AEFB-801F3133975C}" presName="horz1" presStyleCnt="0"/>
      <dgm:spPr/>
    </dgm:pt>
    <dgm:pt modelId="{E870A9BC-603E-4C79-940F-74F8F66CA6A8}" type="pres">
      <dgm:prSet presAssocID="{7480FAA8-B34B-4A85-AEFB-801F3133975C}" presName="tx1" presStyleLbl="revTx" presStyleIdx="2" presStyleCnt="4"/>
      <dgm:spPr/>
    </dgm:pt>
    <dgm:pt modelId="{B76C0BE5-6D7B-4003-8FF6-6C91B912FD7E}" type="pres">
      <dgm:prSet presAssocID="{7480FAA8-B34B-4A85-AEFB-801F3133975C}" presName="vert1" presStyleCnt="0"/>
      <dgm:spPr/>
    </dgm:pt>
    <dgm:pt modelId="{695F7995-9128-45FA-8F06-7A80D63E8721}" type="pres">
      <dgm:prSet presAssocID="{25C7E9C1-DC45-4907-A769-33384CC56991}" presName="thickLine" presStyleLbl="alignNode1" presStyleIdx="3" presStyleCnt="4"/>
      <dgm:spPr/>
    </dgm:pt>
    <dgm:pt modelId="{21527E41-DDFB-44BC-A6BC-AD172A67CCFD}" type="pres">
      <dgm:prSet presAssocID="{25C7E9C1-DC45-4907-A769-33384CC56991}" presName="horz1" presStyleCnt="0"/>
      <dgm:spPr/>
    </dgm:pt>
    <dgm:pt modelId="{103DD398-2D58-4108-B6DC-0C8D4AC3E164}" type="pres">
      <dgm:prSet presAssocID="{25C7E9C1-DC45-4907-A769-33384CC56991}" presName="tx1" presStyleLbl="revTx" presStyleIdx="3" presStyleCnt="4"/>
      <dgm:spPr/>
    </dgm:pt>
    <dgm:pt modelId="{9969463C-9D49-4DE9-AA2E-7FC148120C1B}" type="pres">
      <dgm:prSet presAssocID="{25C7E9C1-DC45-4907-A769-33384CC56991}" presName="vert1" presStyleCnt="0"/>
      <dgm:spPr/>
    </dgm:pt>
  </dgm:ptLst>
  <dgm:cxnLst>
    <dgm:cxn modelId="{CB173202-F313-44E6-8B44-8BC8E15C5FCF}" type="presOf" srcId="{7480FAA8-B34B-4A85-AEFB-801F3133975C}" destId="{E870A9BC-603E-4C79-940F-74F8F66CA6A8}" srcOrd="0" destOrd="0" presId="urn:microsoft.com/office/officeart/2008/layout/LinedList"/>
    <dgm:cxn modelId="{67D92129-B396-46A1-8CAE-97CAF1E8DD93}" srcId="{E97BD5E5-4534-459B-B91D-D9820DBD13AE}" destId="{7480FAA8-B34B-4A85-AEFB-801F3133975C}" srcOrd="2" destOrd="0" parTransId="{72B3BDF0-456A-4FDE-B22A-D803F6D486A6}" sibTransId="{C678DAA9-89D4-4FFB-88D1-3BC43270370C}"/>
    <dgm:cxn modelId="{87711944-E0FC-4AD2-A9E8-9B55BB748E3E}" srcId="{E97BD5E5-4534-459B-B91D-D9820DBD13AE}" destId="{ED5741DA-D8D2-462A-9F6C-8C7BCF210586}" srcOrd="0" destOrd="0" parTransId="{4AD59C4A-CD92-4D94-88B5-901B447B2624}" sibTransId="{A563D211-A265-4C9B-AEFD-7DCDAAE81D0A}"/>
    <dgm:cxn modelId="{2C3C0446-A077-4D4C-8A7E-E5B9F243AF25}" type="presOf" srcId="{ED5741DA-D8D2-462A-9F6C-8C7BCF210586}" destId="{009CE13A-036E-4D87-B83A-CB7468E9CA2F}" srcOrd="0" destOrd="0" presId="urn:microsoft.com/office/officeart/2008/layout/LinedList"/>
    <dgm:cxn modelId="{BA487D46-9249-490A-A704-E0B7A8FEBB52}" type="presOf" srcId="{E60B65D3-08DA-4384-B9F8-9BBAB14D81C9}" destId="{4CF00EE4-6DDB-4629-81FB-75D4D29F1867}" srcOrd="0" destOrd="0" presId="urn:microsoft.com/office/officeart/2008/layout/LinedList"/>
    <dgm:cxn modelId="{E478EE52-F3F8-4289-AC36-90843BE9C2C4}" srcId="{E97BD5E5-4534-459B-B91D-D9820DBD13AE}" destId="{25C7E9C1-DC45-4907-A769-33384CC56991}" srcOrd="3" destOrd="0" parTransId="{687DAE20-0F49-4196-B55D-65BC4A8D38D0}" sibTransId="{1B361E1E-4C4D-4DB1-BD55-E2093A90D715}"/>
    <dgm:cxn modelId="{94EEEF5A-DB79-43F2-ADA6-842E818859FF}" type="presOf" srcId="{E97BD5E5-4534-459B-B91D-D9820DBD13AE}" destId="{5F67DC27-3D5A-49E7-AA98-38F08C1FB2E0}" srcOrd="0" destOrd="0" presId="urn:microsoft.com/office/officeart/2008/layout/LinedList"/>
    <dgm:cxn modelId="{C4CBF7C0-5C90-41EA-B4A7-118DE5341743}" type="presOf" srcId="{25C7E9C1-DC45-4907-A769-33384CC56991}" destId="{103DD398-2D58-4108-B6DC-0C8D4AC3E164}" srcOrd="0" destOrd="0" presId="urn:microsoft.com/office/officeart/2008/layout/LinedList"/>
    <dgm:cxn modelId="{8CA952E6-99BC-43D6-AD88-3E09BB1EB913}" srcId="{E97BD5E5-4534-459B-B91D-D9820DBD13AE}" destId="{E60B65D3-08DA-4384-B9F8-9BBAB14D81C9}" srcOrd="1" destOrd="0" parTransId="{101434F2-0B43-4865-9DD7-1059EEA8F615}" sibTransId="{515FB430-E303-4681-9478-0A36DF444BFE}"/>
    <dgm:cxn modelId="{7F40D9CA-34F8-4CD6-936D-7929B371029F}" type="presParOf" srcId="{5F67DC27-3D5A-49E7-AA98-38F08C1FB2E0}" destId="{05CF8E38-896A-4DAE-9507-42DDFED8CBD2}" srcOrd="0" destOrd="0" presId="urn:microsoft.com/office/officeart/2008/layout/LinedList"/>
    <dgm:cxn modelId="{FCB63E21-17B3-4BED-B884-EBF09B0C3858}" type="presParOf" srcId="{5F67DC27-3D5A-49E7-AA98-38F08C1FB2E0}" destId="{5DF5E696-15FC-4960-8870-A2AFCC5CE65A}" srcOrd="1" destOrd="0" presId="urn:microsoft.com/office/officeart/2008/layout/LinedList"/>
    <dgm:cxn modelId="{30EE7608-4FAB-4238-90FF-98AC8E177A9C}" type="presParOf" srcId="{5DF5E696-15FC-4960-8870-A2AFCC5CE65A}" destId="{009CE13A-036E-4D87-B83A-CB7468E9CA2F}" srcOrd="0" destOrd="0" presId="urn:microsoft.com/office/officeart/2008/layout/LinedList"/>
    <dgm:cxn modelId="{11AC28F8-658B-4AAE-8AFC-6BC3DCECF39D}" type="presParOf" srcId="{5DF5E696-15FC-4960-8870-A2AFCC5CE65A}" destId="{3A76C7D8-4B26-48C6-8186-91A5AE840209}" srcOrd="1" destOrd="0" presId="urn:microsoft.com/office/officeart/2008/layout/LinedList"/>
    <dgm:cxn modelId="{DF05E1F9-23A2-4710-87DD-A08CA4540422}" type="presParOf" srcId="{5F67DC27-3D5A-49E7-AA98-38F08C1FB2E0}" destId="{E018FF4C-FA48-4203-B22F-79EBD60D7258}" srcOrd="2" destOrd="0" presId="urn:microsoft.com/office/officeart/2008/layout/LinedList"/>
    <dgm:cxn modelId="{D34A1B88-52EE-478D-893A-8F40371640C5}" type="presParOf" srcId="{5F67DC27-3D5A-49E7-AA98-38F08C1FB2E0}" destId="{DA186821-63A7-4F63-A662-567A082AE831}" srcOrd="3" destOrd="0" presId="urn:microsoft.com/office/officeart/2008/layout/LinedList"/>
    <dgm:cxn modelId="{C2939834-1EDF-4970-87CC-7D8778C5A79D}" type="presParOf" srcId="{DA186821-63A7-4F63-A662-567A082AE831}" destId="{4CF00EE4-6DDB-4629-81FB-75D4D29F1867}" srcOrd="0" destOrd="0" presId="urn:microsoft.com/office/officeart/2008/layout/LinedList"/>
    <dgm:cxn modelId="{8796E334-4184-4C35-8A3E-C64A6A609930}" type="presParOf" srcId="{DA186821-63A7-4F63-A662-567A082AE831}" destId="{6BB76528-5001-4128-B17D-D57000D652C7}" srcOrd="1" destOrd="0" presId="urn:microsoft.com/office/officeart/2008/layout/LinedList"/>
    <dgm:cxn modelId="{2DAED2EF-080F-483A-B51B-A3AE45DDCFA8}" type="presParOf" srcId="{5F67DC27-3D5A-49E7-AA98-38F08C1FB2E0}" destId="{C702A017-FF01-4193-9E98-2BAD5596E7D6}" srcOrd="4" destOrd="0" presId="urn:microsoft.com/office/officeart/2008/layout/LinedList"/>
    <dgm:cxn modelId="{79C1A627-FBC4-4433-8B89-3D5D704052A1}" type="presParOf" srcId="{5F67DC27-3D5A-49E7-AA98-38F08C1FB2E0}" destId="{3D80FA58-6EBE-4B68-8D5E-B124AE5EC2EA}" srcOrd="5" destOrd="0" presId="urn:microsoft.com/office/officeart/2008/layout/LinedList"/>
    <dgm:cxn modelId="{49E94BAD-7408-4516-B859-32DF25C51234}" type="presParOf" srcId="{3D80FA58-6EBE-4B68-8D5E-B124AE5EC2EA}" destId="{E870A9BC-603E-4C79-940F-74F8F66CA6A8}" srcOrd="0" destOrd="0" presId="urn:microsoft.com/office/officeart/2008/layout/LinedList"/>
    <dgm:cxn modelId="{B8A4B8F0-B6EC-412C-9732-E1976FFE56AA}" type="presParOf" srcId="{3D80FA58-6EBE-4B68-8D5E-B124AE5EC2EA}" destId="{B76C0BE5-6D7B-4003-8FF6-6C91B912FD7E}" srcOrd="1" destOrd="0" presId="urn:microsoft.com/office/officeart/2008/layout/LinedList"/>
    <dgm:cxn modelId="{196EFFD9-1DD8-4797-941F-9BAB9B64B9EC}" type="presParOf" srcId="{5F67DC27-3D5A-49E7-AA98-38F08C1FB2E0}" destId="{695F7995-9128-45FA-8F06-7A80D63E8721}" srcOrd="6" destOrd="0" presId="urn:microsoft.com/office/officeart/2008/layout/LinedList"/>
    <dgm:cxn modelId="{9E256F71-B86B-4551-B860-EACED06F22C8}" type="presParOf" srcId="{5F67DC27-3D5A-49E7-AA98-38F08C1FB2E0}" destId="{21527E41-DDFB-44BC-A6BC-AD172A67CCFD}" srcOrd="7" destOrd="0" presId="urn:microsoft.com/office/officeart/2008/layout/LinedList"/>
    <dgm:cxn modelId="{58111493-B6DC-40CA-BD9B-B07BA3DB380B}" type="presParOf" srcId="{21527E41-DDFB-44BC-A6BC-AD172A67CCFD}" destId="{103DD398-2D58-4108-B6DC-0C8D4AC3E164}" srcOrd="0" destOrd="0" presId="urn:microsoft.com/office/officeart/2008/layout/LinedList"/>
    <dgm:cxn modelId="{DB5DC503-078E-462F-8388-41583E4704DA}" type="presParOf" srcId="{21527E41-DDFB-44BC-A6BC-AD172A67CCFD}" destId="{9969463C-9D49-4DE9-AA2E-7FC148120C1B}"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EE8293E-AF38-4904-90EB-52100ED32694}" type="doc">
      <dgm:prSet loTypeId="urn:microsoft.com/office/officeart/2016/7/layout/VerticalDownArrowProcess" loCatId="process" qsTypeId="urn:microsoft.com/office/officeart/2005/8/quickstyle/simple1" qsCatId="simple" csTypeId="urn:microsoft.com/office/officeart/2005/8/colors/colorful2" csCatId="colorful" phldr="1"/>
      <dgm:spPr/>
      <dgm:t>
        <a:bodyPr/>
        <a:lstStyle/>
        <a:p>
          <a:endParaRPr lang="en-US"/>
        </a:p>
      </dgm:t>
    </dgm:pt>
    <dgm:pt modelId="{B7FF615C-750F-4734-9CCD-32FB21EE09AD}">
      <dgm:prSet/>
      <dgm:spPr/>
      <dgm:t>
        <a:bodyPr/>
        <a:lstStyle/>
        <a:p>
          <a:r>
            <a:rPr lang="en-US"/>
            <a:t>Read</a:t>
          </a:r>
        </a:p>
      </dgm:t>
    </dgm:pt>
    <dgm:pt modelId="{7BFFE5F5-AA3B-4DE1-80BF-52E3071083FD}" type="parTrans" cxnId="{BAE734E3-5D32-401B-BD39-32BCF939599D}">
      <dgm:prSet/>
      <dgm:spPr/>
      <dgm:t>
        <a:bodyPr/>
        <a:lstStyle/>
        <a:p>
          <a:endParaRPr lang="en-US"/>
        </a:p>
      </dgm:t>
    </dgm:pt>
    <dgm:pt modelId="{DB222A85-392D-4BEB-AE7C-BAB850DF1B53}" type="sibTrans" cxnId="{BAE734E3-5D32-401B-BD39-32BCF939599D}">
      <dgm:prSet/>
      <dgm:spPr/>
      <dgm:t>
        <a:bodyPr/>
        <a:lstStyle/>
        <a:p>
          <a:endParaRPr lang="en-US"/>
        </a:p>
      </dgm:t>
    </dgm:pt>
    <dgm:pt modelId="{29BE8AC4-728A-4A94-BD84-AE51822AEAAF}">
      <dgm:prSet/>
      <dgm:spPr/>
      <dgm:t>
        <a:bodyPr/>
        <a:lstStyle/>
        <a:p>
          <a:r>
            <a:rPr lang="en-US"/>
            <a:t>Read the dataset after downloading.</a:t>
          </a:r>
        </a:p>
      </dgm:t>
    </dgm:pt>
    <dgm:pt modelId="{CCACCEB8-7366-4292-B554-4428898D1DCE}" type="parTrans" cxnId="{95A5E7B7-36D0-4FC0-B05C-065FADBF731D}">
      <dgm:prSet/>
      <dgm:spPr/>
      <dgm:t>
        <a:bodyPr/>
        <a:lstStyle/>
        <a:p>
          <a:endParaRPr lang="en-US"/>
        </a:p>
      </dgm:t>
    </dgm:pt>
    <dgm:pt modelId="{7124626D-1366-4335-B1C9-E3FF7BCE1173}" type="sibTrans" cxnId="{95A5E7B7-36D0-4FC0-B05C-065FADBF731D}">
      <dgm:prSet/>
      <dgm:spPr/>
      <dgm:t>
        <a:bodyPr/>
        <a:lstStyle/>
        <a:p>
          <a:endParaRPr lang="en-US"/>
        </a:p>
      </dgm:t>
    </dgm:pt>
    <dgm:pt modelId="{2B167DD0-B807-42A1-8BC7-865777CE8735}">
      <dgm:prSet/>
      <dgm:spPr/>
      <dgm:t>
        <a:bodyPr/>
        <a:lstStyle/>
        <a:p>
          <a:r>
            <a:rPr lang="en-US"/>
            <a:t>Pre-process</a:t>
          </a:r>
        </a:p>
      </dgm:t>
    </dgm:pt>
    <dgm:pt modelId="{29B13F63-5405-4425-B897-FDB0364CFA88}" type="parTrans" cxnId="{A831C6EC-1DEE-4EE5-9E84-88D94A606A5D}">
      <dgm:prSet/>
      <dgm:spPr/>
      <dgm:t>
        <a:bodyPr/>
        <a:lstStyle/>
        <a:p>
          <a:endParaRPr lang="en-US"/>
        </a:p>
      </dgm:t>
    </dgm:pt>
    <dgm:pt modelId="{6EB88B6C-9050-4419-A743-050CDEEBDAB6}" type="sibTrans" cxnId="{A831C6EC-1DEE-4EE5-9E84-88D94A606A5D}">
      <dgm:prSet/>
      <dgm:spPr/>
      <dgm:t>
        <a:bodyPr/>
        <a:lstStyle/>
        <a:p>
          <a:endParaRPr lang="en-US"/>
        </a:p>
      </dgm:t>
    </dgm:pt>
    <dgm:pt modelId="{E1E8E665-C381-4AFE-8DBE-C21D08A01ED4}">
      <dgm:prSet/>
      <dgm:spPr/>
      <dgm:t>
        <a:bodyPr/>
        <a:lstStyle/>
        <a:p>
          <a:r>
            <a:rPr lang="en-US"/>
            <a:t>Pre-process the images (resize)</a:t>
          </a:r>
        </a:p>
      </dgm:t>
    </dgm:pt>
    <dgm:pt modelId="{DB3E6BA5-6FA4-41F5-A29E-CCA84000460E}" type="parTrans" cxnId="{4E0D7AAF-C8F7-4971-A0D7-2CDDC822598F}">
      <dgm:prSet/>
      <dgm:spPr/>
      <dgm:t>
        <a:bodyPr/>
        <a:lstStyle/>
        <a:p>
          <a:endParaRPr lang="en-US"/>
        </a:p>
      </dgm:t>
    </dgm:pt>
    <dgm:pt modelId="{4CC70213-6F28-4A75-A7CB-A2FC1F394346}" type="sibTrans" cxnId="{4E0D7AAF-C8F7-4971-A0D7-2CDDC822598F}">
      <dgm:prSet/>
      <dgm:spPr/>
      <dgm:t>
        <a:bodyPr/>
        <a:lstStyle/>
        <a:p>
          <a:endParaRPr lang="en-US"/>
        </a:p>
      </dgm:t>
    </dgm:pt>
    <dgm:pt modelId="{67F46601-6402-45E6-9471-52D4055D9E7B}">
      <dgm:prSet/>
      <dgm:spPr/>
      <dgm:t>
        <a:bodyPr/>
        <a:lstStyle/>
        <a:p>
          <a:r>
            <a:rPr lang="en-US"/>
            <a:t>Develop</a:t>
          </a:r>
        </a:p>
      </dgm:t>
    </dgm:pt>
    <dgm:pt modelId="{F9E7BBDF-C16A-4722-A0C2-CD1C3C1EBE45}" type="parTrans" cxnId="{037803B4-1120-4CF7-990B-4B12E92F840E}">
      <dgm:prSet/>
      <dgm:spPr/>
      <dgm:t>
        <a:bodyPr/>
        <a:lstStyle/>
        <a:p>
          <a:endParaRPr lang="en-US"/>
        </a:p>
      </dgm:t>
    </dgm:pt>
    <dgm:pt modelId="{BCBA6568-9224-4262-8AAB-02F4CBF51C76}" type="sibTrans" cxnId="{037803B4-1120-4CF7-990B-4B12E92F840E}">
      <dgm:prSet/>
      <dgm:spPr/>
      <dgm:t>
        <a:bodyPr/>
        <a:lstStyle/>
        <a:p>
          <a:endParaRPr lang="en-US"/>
        </a:p>
      </dgm:t>
    </dgm:pt>
    <dgm:pt modelId="{B3F1C3C9-72D1-4DE8-844E-4BF0F30ABBC7}">
      <dgm:prSet/>
      <dgm:spPr/>
      <dgm:t>
        <a:bodyPr/>
        <a:lstStyle/>
        <a:p>
          <a:r>
            <a:rPr lang="en-US"/>
            <a:t>Develop CNN model </a:t>
          </a:r>
        </a:p>
      </dgm:t>
    </dgm:pt>
    <dgm:pt modelId="{494F94F3-9ECE-4521-8B15-328D4AC94DA1}" type="parTrans" cxnId="{DE59EAEE-6E10-4CD7-ADEA-D0F83E0D1D4B}">
      <dgm:prSet/>
      <dgm:spPr/>
      <dgm:t>
        <a:bodyPr/>
        <a:lstStyle/>
        <a:p>
          <a:endParaRPr lang="en-US"/>
        </a:p>
      </dgm:t>
    </dgm:pt>
    <dgm:pt modelId="{87704288-453F-4ACD-B456-9CCC3E4BE740}" type="sibTrans" cxnId="{DE59EAEE-6E10-4CD7-ADEA-D0F83E0D1D4B}">
      <dgm:prSet/>
      <dgm:spPr/>
      <dgm:t>
        <a:bodyPr/>
        <a:lstStyle/>
        <a:p>
          <a:endParaRPr lang="en-US"/>
        </a:p>
      </dgm:t>
    </dgm:pt>
    <dgm:pt modelId="{9D2477DF-8314-4B9C-9211-AC69379989A2}">
      <dgm:prSet/>
      <dgm:spPr/>
      <dgm:t>
        <a:bodyPr/>
        <a:lstStyle/>
        <a:p>
          <a:r>
            <a:rPr lang="en-US"/>
            <a:t>Compile</a:t>
          </a:r>
        </a:p>
      </dgm:t>
    </dgm:pt>
    <dgm:pt modelId="{4E4607FD-3148-44C9-A269-7AA1C6874778}" type="parTrans" cxnId="{DD81CF69-9C38-4F90-AFB1-90BCEC008838}">
      <dgm:prSet/>
      <dgm:spPr/>
      <dgm:t>
        <a:bodyPr/>
        <a:lstStyle/>
        <a:p>
          <a:endParaRPr lang="en-US"/>
        </a:p>
      </dgm:t>
    </dgm:pt>
    <dgm:pt modelId="{F04A9774-6349-412A-86A2-E5671EB85D19}" type="sibTrans" cxnId="{DD81CF69-9C38-4F90-AFB1-90BCEC008838}">
      <dgm:prSet/>
      <dgm:spPr/>
      <dgm:t>
        <a:bodyPr/>
        <a:lstStyle/>
        <a:p>
          <a:endParaRPr lang="en-US"/>
        </a:p>
      </dgm:t>
    </dgm:pt>
    <dgm:pt modelId="{83E3F7A0-FE0E-4F57-A9C9-14B75AA0F15E}">
      <dgm:prSet/>
      <dgm:spPr/>
      <dgm:t>
        <a:bodyPr/>
        <a:lstStyle/>
        <a:p>
          <a:r>
            <a:rPr lang="en-US"/>
            <a:t>Compile CNN model (optimizer = ‘adam’ and specify metrics)</a:t>
          </a:r>
        </a:p>
      </dgm:t>
    </dgm:pt>
    <dgm:pt modelId="{522E2244-4CAE-4B43-B2B3-0B2C3AFB19EA}" type="parTrans" cxnId="{2D7317FB-8720-4032-AE55-9AFD8682D27B}">
      <dgm:prSet/>
      <dgm:spPr/>
      <dgm:t>
        <a:bodyPr/>
        <a:lstStyle/>
        <a:p>
          <a:endParaRPr lang="en-US"/>
        </a:p>
      </dgm:t>
    </dgm:pt>
    <dgm:pt modelId="{442FE0FB-D6C0-4A94-A070-19E8FC4079C5}" type="sibTrans" cxnId="{2D7317FB-8720-4032-AE55-9AFD8682D27B}">
      <dgm:prSet/>
      <dgm:spPr/>
      <dgm:t>
        <a:bodyPr/>
        <a:lstStyle/>
        <a:p>
          <a:endParaRPr lang="en-US"/>
        </a:p>
      </dgm:t>
    </dgm:pt>
    <dgm:pt modelId="{C60867D9-F02E-4AD4-A6F3-E9A4BD7E2358}">
      <dgm:prSet/>
      <dgm:spPr/>
      <dgm:t>
        <a:bodyPr/>
        <a:lstStyle/>
        <a:p>
          <a:r>
            <a:rPr lang="en-US"/>
            <a:t>Train &amp; validate</a:t>
          </a:r>
        </a:p>
      </dgm:t>
    </dgm:pt>
    <dgm:pt modelId="{D34E1033-8B4B-430A-9D77-B9F01D418CAE}" type="parTrans" cxnId="{15BD9DDF-AFDF-44F3-854B-03A75EC81150}">
      <dgm:prSet/>
      <dgm:spPr/>
      <dgm:t>
        <a:bodyPr/>
        <a:lstStyle/>
        <a:p>
          <a:endParaRPr lang="en-US"/>
        </a:p>
      </dgm:t>
    </dgm:pt>
    <dgm:pt modelId="{A6FA6897-95BD-40AC-BFD3-E6BB519EA947}" type="sibTrans" cxnId="{15BD9DDF-AFDF-44F3-854B-03A75EC81150}">
      <dgm:prSet/>
      <dgm:spPr/>
      <dgm:t>
        <a:bodyPr/>
        <a:lstStyle/>
        <a:p>
          <a:endParaRPr lang="en-US"/>
        </a:p>
      </dgm:t>
    </dgm:pt>
    <dgm:pt modelId="{8C95BD36-1D20-4BA0-90A5-E664C35DF7AD}">
      <dgm:prSet/>
      <dgm:spPr/>
      <dgm:t>
        <a:bodyPr/>
        <a:lstStyle/>
        <a:p>
          <a:r>
            <a:rPr lang="en-US"/>
            <a:t>Train &amp; validate the model</a:t>
          </a:r>
        </a:p>
      </dgm:t>
    </dgm:pt>
    <dgm:pt modelId="{87EF7243-CD95-49B2-B28B-E47773E60F26}" type="parTrans" cxnId="{9E853E08-9357-4589-AD05-F145B855F970}">
      <dgm:prSet/>
      <dgm:spPr/>
      <dgm:t>
        <a:bodyPr/>
        <a:lstStyle/>
        <a:p>
          <a:endParaRPr lang="en-US"/>
        </a:p>
      </dgm:t>
    </dgm:pt>
    <dgm:pt modelId="{AE281A3B-3D78-4ACC-AE5F-E913A7BD6650}" type="sibTrans" cxnId="{9E853E08-9357-4589-AD05-F145B855F970}">
      <dgm:prSet/>
      <dgm:spPr/>
      <dgm:t>
        <a:bodyPr/>
        <a:lstStyle/>
        <a:p>
          <a:endParaRPr lang="en-US"/>
        </a:p>
      </dgm:t>
    </dgm:pt>
    <dgm:pt modelId="{F34A5B11-C0B7-4263-8E32-914F907E66EC}">
      <dgm:prSet/>
      <dgm:spPr/>
      <dgm:t>
        <a:bodyPr/>
        <a:lstStyle/>
        <a:p>
          <a:r>
            <a:rPr lang="en-US"/>
            <a:t>Test/ Predict</a:t>
          </a:r>
        </a:p>
      </dgm:t>
    </dgm:pt>
    <dgm:pt modelId="{0B7E6CA3-2BEA-45B8-82C5-7A544057C8A9}" type="parTrans" cxnId="{FB1FB21F-0567-43BE-B170-AA3241C4350E}">
      <dgm:prSet/>
      <dgm:spPr/>
      <dgm:t>
        <a:bodyPr/>
        <a:lstStyle/>
        <a:p>
          <a:endParaRPr lang="en-US"/>
        </a:p>
      </dgm:t>
    </dgm:pt>
    <dgm:pt modelId="{42895CF4-ECDF-42B1-8494-F555AC950567}" type="sibTrans" cxnId="{FB1FB21F-0567-43BE-B170-AA3241C4350E}">
      <dgm:prSet/>
      <dgm:spPr/>
      <dgm:t>
        <a:bodyPr/>
        <a:lstStyle/>
        <a:p>
          <a:endParaRPr lang="en-US"/>
        </a:p>
      </dgm:t>
    </dgm:pt>
    <dgm:pt modelId="{1BE5E871-AC02-4209-87D8-41241E2EF19A}">
      <dgm:prSet/>
      <dgm:spPr/>
      <dgm:t>
        <a:bodyPr/>
        <a:lstStyle/>
        <a:p>
          <a:r>
            <a:rPr lang="en-US"/>
            <a:t>Test/ Predict the trained model</a:t>
          </a:r>
        </a:p>
      </dgm:t>
    </dgm:pt>
    <dgm:pt modelId="{D3368B73-E73B-4A46-B9C7-C5101BE71DFB}" type="parTrans" cxnId="{4E1F0FA6-A719-4625-A555-C7DFEB23410A}">
      <dgm:prSet/>
      <dgm:spPr/>
      <dgm:t>
        <a:bodyPr/>
        <a:lstStyle/>
        <a:p>
          <a:endParaRPr lang="en-US"/>
        </a:p>
      </dgm:t>
    </dgm:pt>
    <dgm:pt modelId="{7ED4EB24-5268-48F4-B245-88A48F29710B}" type="sibTrans" cxnId="{4E1F0FA6-A719-4625-A555-C7DFEB23410A}">
      <dgm:prSet/>
      <dgm:spPr/>
      <dgm:t>
        <a:bodyPr/>
        <a:lstStyle/>
        <a:p>
          <a:endParaRPr lang="en-US"/>
        </a:p>
      </dgm:t>
    </dgm:pt>
    <dgm:pt modelId="{C61B4F95-7E86-4FBB-9CCD-AFCED424BF0A}">
      <dgm:prSet/>
      <dgm:spPr/>
      <dgm:t>
        <a:bodyPr/>
        <a:lstStyle/>
        <a:p>
          <a:r>
            <a:rPr lang="en-US"/>
            <a:t>Compare</a:t>
          </a:r>
        </a:p>
      </dgm:t>
    </dgm:pt>
    <dgm:pt modelId="{277B1B46-2C6C-4F08-A480-868DFA331824}" type="parTrans" cxnId="{41C87783-3C55-4C07-9DDE-B01E14E22A70}">
      <dgm:prSet/>
      <dgm:spPr/>
      <dgm:t>
        <a:bodyPr/>
        <a:lstStyle/>
        <a:p>
          <a:endParaRPr lang="en-US"/>
        </a:p>
      </dgm:t>
    </dgm:pt>
    <dgm:pt modelId="{DA608D88-EC87-4B26-9FD5-D9C23F2D7008}" type="sibTrans" cxnId="{41C87783-3C55-4C07-9DDE-B01E14E22A70}">
      <dgm:prSet/>
      <dgm:spPr/>
      <dgm:t>
        <a:bodyPr/>
        <a:lstStyle/>
        <a:p>
          <a:endParaRPr lang="en-US"/>
        </a:p>
      </dgm:t>
    </dgm:pt>
    <dgm:pt modelId="{AF29AD69-3558-40E7-869A-10D92352C521}">
      <dgm:prSet/>
      <dgm:spPr/>
      <dgm:t>
        <a:bodyPr/>
        <a:lstStyle/>
        <a:p>
          <a:r>
            <a:rPr lang="en-US"/>
            <a:t>Compare accuracies (training &amp; testing)</a:t>
          </a:r>
        </a:p>
      </dgm:t>
    </dgm:pt>
    <dgm:pt modelId="{2D2110CE-BA17-46C8-A5DC-4A8A65496BCD}" type="parTrans" cxnId="{AA7434D6-ED48-44F5-87C3-09CC86E4BACF}">
      <dgm:prSet/>
      <dgm:spPr/>
      <dgm:t>
        <a:bodyPr/>
        <a:lstStyle/>
        <a:p>
          <a:endParaRPr lang="en-US"/>
        </a:p>
      </dgm:t>
    </dgm:pt>
    <dgm:pt modelId="{01A1B1B8-9F36-42D0-8746-D40E88B8ECB5}" type="sibTrans" cxnId="{AA7434D6-ED48-44F5-87C3-09CC86E4BACF}">
      <dgm:prSet/>
      <dgm:spPr/>
      <dgm:t>
        <a:bodyPr/>
        <a:lstStyle/>
        <a:p>
          <a:endParaRPr lang="en-US"/>
        </a:p>
      </dgm:t>
    </dgm:pt>
    <dgm:pt modelId="{E39F7965-51BF-47A6-8B1A-BBC23836AFB0}">
      <dgm:prSet/>
      <dgm:spPr/>
      <dgm:t>
        <a:bodyPr/>
        <a:lstStyle/>
        <a:p>
          <a:r>
            <a:rPr lang="en-US" dirty="0"/>
            <a:t>Deploy</a:t>
          </a:r>
        </a:p>
      </dgm:t>
    </dgm:pt>
    <dgm:pt modelId="{72053CA8-2AD2-4392-823D-464C31B93C62}" type="parTrans" cxnId="{FEC444BC-C24E-479F-A440-2568F3F579AD}">
      <dgm:prSet/>
      <dgm:spPr/>
      <dgm:t>
        <a:bodyPr/>
        <a:lstStyle/>
        <a:p>
          <a:endParaRPr lang="en-US"/>
        </a:p>
      </dgm:t>
    </dgm:pt>
    <dgm:pt modelId="{FAF5C5B7-1A89-438D-AF82-78526091F0C4}" type="sibTrans" cxnId="{FEC444BC-C24E-479F-A440-2568F3F579AD}">
      <dgm:prSet/>
      <dgm:spPr/>
      <dgm:t>
        <a:bodyPr/>
        <a:lstStyle/>
        <a:p>
          <a:endParaRPr lang="en-US"/>
        </a:p>
      </dgm:t>
    </dgm:pt>
    <dgm:pt modelId="{65CBC1F5-64CD-4208-8AB6-D3B0935FCD7E}">
      <dgm:prSet/>
      <dgm:spPr/>
      <dgm:t>
        <a:bodyPr/>
        <a:lstStyle/>
        <a:p>
          <a:r>
            <a:rPr lang="en-US"/>
            <a:t>Transform Trained model into Deployable model to build an application.</a:t>
          </a:r>
        </a:p>
      </dgm:t>
    </dgm:pt>
    <dgm:pt modelId="{E0E248E4-C350-453C-9DB6-F3C1B609535E}" type="parTrans" cxnId="{19080ED9-E322-4AB2-9508-28EAB8977ABD}">
      <dgm:prSet/>
      <dgm:spPr/>
      <dgm:t>
        <a:bodyPr/>
        <a:lstStyle/>
        <a:p>
          <a:endParaRPr lang="en-US"/>
        </a:p>
      </dgm:t>
    </dgm:pt>
    <dgm:pt modelId="{235F1620-3078-4BBF-995C-A9EE5A874C48}" type="sibTrans" cxnId="{19080ED9-E322-4AB2-9508-28EAB8977ABD}">
      <dgm:prSet/>
      <dgm:spPr/>
      <dgm:t>
        <a:bodyPr/>
        <a:lstStyle/>
        <a:p>
          <a:endParaRPr lang="en-US"/>
        </a:p>
      </dgm:t>
    </dgm:pt>
    <dgm:pt modelId="{0A2C40C8-1D8B-4F5F-8934-54D43B3A7F95}" type="pres">
      <dgm:prSet presAssocID="{EEE8293E-AF38-4904-90EB-52100ED32694}" presName="Name0" presStyleCnt="0">
        <dgm:presLayoutVars>
          <dgm:dir/>
          <dgm:animLvl val="lvl"/>
          <dgm:resizeHandles val="exact"/>
        </dgm:presLayoutVars>
      </dgm:prSet>
      <dgm:spPr/>
    </dgm:pt>
    <dgm:pt modelId="{FB231DEE-B9A7-4C3B-8BEA-A307B7D62DFD}" type="pres">
      <dgm:prSet presAssocID="{E39F7965-51BF-47A6-8B1A-BBC23836AFB0}" presName="boxAndChildren" presStyleCnt="0"/>
      <dgm:spPr/>
    </dgm:pt>
    <dgm:pt modelId="{5576EB37-62DA-4D76-B73E-9A63D28419D3}" type="pres">
      <dgm:prSet presAssocID="{E39F7965-51BF-47A6-8B1A-BBC23836AFB0}" presName="parentTextBox" presStyleLbl="alignNode1" presStyleIdx="0" presStyleCnt="8"/>
      <dgm:spPr/>
    </dgm:pt>
    <dgm:pt modelId="{1EC1DCFB-BE62-4D38-9045-DF40061BF756}" type="pres">
      <dgm:prSet presAssocID="{E39F7965-51BF-47A6-8B1A-BBC23836AFB0}" presName="descendantBox" presStyleLbl="bgAccFollowNode1" presStyleIdx="0" presStyleCnt="8"/>
      <dgm:spPr/>
    </dgm:pt>
    <dgm:pt modelId="{0B611E07-26F7-4C67-B962-13AC1EBCCEEA}" type="pres">
      <dgm:prSet presAssocID="{DA608D88-EC87-4B26-9FD5-D9C23F2D7008}" presName="sp" presStyleCnt="0"/>
      <dgm:spPr/>
    </dgm:pt>
    <dgm:pt modelId="{4C9FFC2A-8567-46EB-9F6E-274709A40F26}" type="pres">
      <dgm:prSet presAssocID="{C61B4F95-7E86-4FBB-9CCD-AFCED424BF0A}" presName="arrowAndChildren" presStyleCnt="0"/>
      <dgm:spPr/>
    </dgm:pt>
    <dgm:pt modelId="{F21DF4BB-4DAD-4A09-82C3-882F80928775}" type="pres">
      <dgm:prSet presAssocID="{C61B4F95-7E86-4FBB-9CCD-AFCED424BF0A}" presName="parentTextArrow" presStyleLbl="node1" presStyleIdx="0" presStyleCnt="0"/>
      <dgm:spPr/>
    </dgm:pt>
    <dgm:pt modelId="{D56BE9B2-C80E-4B3B-B7F7-0375A6250102}" type="pres">
      <dgm:prSet presAssocID="{C61B4F95-7E86-4FBB-9CCD-AFCED424BF0A}" presName="arrow" presStyleLbl="alignNode1" presStyleIdx="1" presStyleCnt="8"/>
      <dgm:spPr/>
    </dgm:pt>
    <dgm:pt modelId="{6E4FDBF2-07FF-483B-8929-FC13AC6AB69D}" type="pres">
      <dgm:prSet presAssocID="{C61B4F95-7E86-4FBB-9CCD-AFCED424BF0A}" presName="descendantArrow" presStyleLbl="bgAccFollowNode1" presStyleIdx="1" presStyleCnt="8"/>
      <dgm:spPr/>
    </dgm:pt>
    <dgm:pt modelId="{5D77E34E-F702-4442-AF86-D7D90C59DECF}" type="pres">
      <dgm:prSet presAssocID="{42895CF4-ECDF-42B1-8494-F555AC950567}" presName="sp" presStyleCnt="0"/>
      <dgm:spPr/>
    </dgm:pt>
    <dgm:pt modelId="{2589C7CD-5040-4ADB-A037-489CE6B2F5A9}" type="pres">
      <dgm:prSet presAssocID="{F34A5B11-C0B7-4263-8E32-914F907E66EC}" presName="arrowAndChildren" presStyleCnt="0"/>
      <dgm:spPr/>
    </dgm:pt>
    <dgm:pt modelId="{A051A7C2-5970-47B9-88BB-8221A027BACD}" type="pres">
      <dgm:prSet presAssocID="{F34A5B11-C0B7-4263-8E32-914F907E66EC}" presName="parentTextArrow" presStyleLbl="node1" presStyleIdx="0" presStyleCnt="0"/>
      <dgm:spPr/>
    </dgm:pt>
    <dgm:pt modelId="{9C1681BF-E74B-4C90-BCD6-32929F1EFB5E}" type="pres">
      <dgm:prSet presAssocID="{F34A5B11-C0B7-4263-8E32-914F907E66EC}" presName="arrow" presStyleLbl="alignNode1" presStyleIdx="2" presStyleCnt="8"/>
      <dgm:spPr/>
    </dgm:pt>
    <dgm:pt modelId="{8E8F8E19-C5EB-4CDB-99CD-5218DC6F0205}" type="pres">
      <dgm:prSet presAssocID="{F34A5B11-C0B7-4263-8E32-914F907E66EC}" presName="descendantArrow" presStyleLbl="bgAccFollowNode1" presStyleIdx="2" presStyleCnt="8"/>
      <dgm:spPr/>
    </dgm:pt>
    <dgm:pt modelId="{90BCB858-B80D-4A2D-B586-B7900214C738}" type="pres">
      <dgm:prSet presAssocID="{A6FA6897-95BD-40AC-BFD3-E6BB519EA947}" presName="sp" presStyleCnt="0"/>
      <dgm:spPr/>
    </dgm:pt>
    <dgm:pt modelId="{EF09E322-B8AD-408B-BC9B-35BBB2E2D0C6}" type="pres">
      <dgm:prSet presAssocID="{C60867D9-F02E-4AD4-A6F3-E9A4BD7E2358}" presName="arrowAndChildren" presStyleCnt="0"/>
      <dgm:spPr/>
    </dgm:pt>
    <dgm:pt modelId="{5C0D188C-F14B-4F0A-B482-CB0C999FCF12}" type="pres">
      <dgm:prSet presAssocID="{C60867D9-F02E-4AD4-A6F3-E9A4BD7E2358}" presName="parentTextArrow" presStyleLbl="node1" presStyleIdx="0" presStyleCnt="0"/>
      <dgm:spPr/>
    </dgm:pt>
    <dgm:pt modelId="{DB555B78-B0CD-4B31-BFAD-832C4ACE1CE6}" type="pres">
      <dgm:prSet presAssocID="{C60867D9-F02E-4AD4-A6F3-E9A4BD7E2358}" presName="arrow" presStyleLbl="alignNode1" presStyleIdx="3" presStyleCnt="8"/>
      <dgm:spPr/>
    </dgm:pt>
    <dgm:pt modelId="{AE554528-6A9D-4DE4-A4B8-8FCA2D46D304}" type="pres">
      <dgm:prSet presAssocID="{C60867D9-F02E-4AD4-A6F3-E9A4BD7E2358}" presName="descendantArrow" presStyleLbl="bgAccFollowNode1" presStyleIdx="3" presStyleCnt="8"/>
      <dgm:spPr/>
    </dgm:pt>
    <dgm:pt modelId="{248D4920-7139-4862-B4FC-AA6B4594A114}" type="pres">
      <dgm:prSet presAssocID="{F04A9774-6349-412A-86A2-E5671EB85D19}" presName="sp" presStyleCnt="0"/>
      <dgm:spPr/>
    </dgm:pt>
    <dgm:pt modelId="{BD2125DC-A30F-4500-B576-AE4B81DA0862}" type="pres">
      <dgm:prSet presAssocID="{9D2477DF-8314-4B9C-9211-AC69379989A2}" presName="arrowAndChildren" presStyleCnt="0"/>
      <dgm:spPr/>
    </dgm:pt>
    <dgm:pt modelId="{234082A9-D2CE-4A99-A648-48E36865109C}" type="pres">
      <dgm:prSet presAssocID="{9D2477DF-8314-4B9C-9211-AC69379989A2}" presName="parentTextArrow" presStyleLbl="node1" presStyleIdx="0" presStyleCnt="0"/>
      <dgm:spPr/>
    </dgm:pt>
    <dgm:pt modelId="{0F846F9E-87FF-4A74-9CAE-520BFFEE58B0}" type="pres">
      <dgm:prSet presAssocID="{9D2477DF-8314-4B9C-9211-AC69379989A2}" presName="arrow" presStyleLbl="alignNode1" presStyleIdx="4" presStyleCnt="8"/>
      <dgm:spPr/>
    </dgm:pt>
    <dgm:pt modelId="{D9BC8070-B7A9-4929-90D1-A971A9D38C6D}" type="pres">
      <dgm:prSet presAssocID="{9D2477DF-8314-4B9C-9211-AC69379989A2}" presName="descendantArrow" presStyleLbl="bgAccFollowNode1" presStyleIdx="4" presStyleCnt="8"/>
      <dgm:spPr/>
    </dgm:pt>
    <dgm:pt modelId="{05780D7D-7621-4FC6-BE9D-ADA28000E0BD}" type="pres">
      <dgm:prSet presAssocID="{BCBA6568-9224-4262-8AAB-02F4CBF51C76}" presName="sp" presStyleCnt="0"/>
      <dgm:spPr/>
    </dgm:pt>
    <dgm:pt modelId="{5A897D53-179A-4AE3-AE88-2D9C297B766A}" type="pres">
      <dgm:prSet presAssocID="{67F46601-6402-45E6-9471-52D4055D9E7B}" presName="arrowAndChildren" presStyleCnt="0"/>
      <dgm:spPr/>
    </dgm:pt>
    <dgm:pt modelId="{6DF013E9-3496-4A35-B4DC-0ECE3D4AE371}" type="pres">
      <dgm:prSet presAssocID="{67F46601-6402-45E6-9471-52D4055D9E7B}" presName="parentTextArrow" presStyleLbl="node1" presStyleIdx="0" presStyleCnt="0"/>
      <dgm:spPr/>
    </dgm:pt>
    <dgm:pt modelId="{B82115AF-D65E-4EC9-B07C-2FCB2ADBBE1B}" type="pres">
      <dgm:prSet presAssocID="{67F46601-6402-45E6-9471-52D4055D9E7B}" presName="arrow" presStyleLbl="alignNode1" presStyleIdx="5" presStyleCnt="8"/>
      <dgm:spPr/>
    </dgm:pt>
    <dgm:pt modelId="{EDE0C280-1CC4-4248-8076-2536197AFAEE}" type="pres">
      <dgm:prSet presAssocID="{67F46601-6402-45E6-9471-52D4055D9E7B}" presName="descendantArrow" presStyleLbl="bgAccFollowNode1" presStyleIdx="5" presStyleCnt="8"/>
      <dgm:spPr/>
    </dgm:pt>
    <dgm:pt modelId="{49DF3027-A970-4F6A-BCF0-A4F95F115523}" type="pres">
      <dgm:prSet presAssocID="{6EB88B6C-9050-4419-A743-050CDEEBDAB6}" presName="sp" presStyleCnt="0"/>
      <dgm:spPr/>
    </dgm:pt>
    <dgm:pt modelId="{EFAEF845-2F6D-4885-9BD5-2CE22E1A2625}" type="pres">
      <dgm:prSet presAssocID="{2B167DD0-B807-42A1-8BC7-865777CE8735}" presName="arrowAndChildren" presStyleCnt="0"/>
      <dgm:spPr/>
    </dgm:pt>
    <dgm:pt modelId="{CDFB95E6-6E58-46C6-BD7F-9D586A9634EF}" type="pres">
      <dgm:prSet presAssocID="{2B167DD0-B807-42A1-8BC7-865777CE8735}" presName="parentTextArrow" presStyleLbl="node1" presStyleIdx="0" presStyleCnt="0"/>
      <dgm:spPr/>
    </dgm:pt>
    <dgm:pt modelId="{CD3B7EB0-10F9-44C1-BF68-F6E452CE0E86}" type="pres">
      <dgm:prSet presAssocID="{2B167DD0-B807-42A1-8BC7-865777CE8735}" presName="arrow" presStyleLbl="alignNode1" presStyleIdx="6" presStyleCnt="8"/>
      <dgm:spPr/>
    </dgm:pt>
    <dgm:pt modelId="{A57B7480-C9C8-4332-BEEE-8782BF890BB0}" type="pres">
      <dgm:prSet presAssocID="{2B167DD0-B807-42A1-8BC7-865777CE8735}" presName="descendantArrow" presStyleLbl="bgAccFollowNode1" presStyleIdx="6" presStyleCnt="8"/>
      <dgm:spPr/>
    </dgm:pt>
    <dgm:pt modelId="{4570FC88-8F92-4D35-9FA7-694364C4EBCE}" type="pres">
      <dgm:prSet presAssocID="{DB222A85-392D-4BEB-AE7C-BAB850DF1B53}" presName="sp" presStyleCnt="0"/>
      <dgm:spPr/>
    </dgm:pt>
    <dgm:pt modelId="{406526C2-F415-4137-B410-505A223C7BCF}" type="pres">
      <dgm:prSet presAssocID="{B7FF615C-750F-4734-9CCD-32FB21EE09AD}" presName="arrowAndChildren" presStyleCnt="0"/>
      <dgm:spPr/>
    </dgm:pt>
    <dgm:pt modelId="{FABB4423-1927-4C1B-9010-608A95ECB400}" type="pres">
      <dgm:prSet presAssocID="{B7FF615C-750F-4734-9CCD-32FB21EE09AD}" presName="parentTextArrow" presStyleLbl="node1" presStyleIdx="0" presStyleCnt="0"/>
      <dgm:spPr/>
    </dgm:pt>
    <dgm:pt modelId="{9B70CF41-4316-4268-9E8B-99D50EE4DF9B}" type="pres">
      <dgm:prSet presAssocID="{B7FF615C-750F-4734-9CCD-32FB21EE09AD}" presName="arrow" presStyleLbl="alignNode1" presStyleIdx="7" presStyleCnt="8"/>
      <dgm:spPr/>
    </dgm:pt>
    <dgm:pt modelId="{AE7FC963-E1A4-47B6-B46F-4D65F4D231D7}" type="pres">
      <dgm:prSet presAssocID="{B7FF615C-750F-4734-9CCD-32FB21EE09AD}" presName="descendantArrow" presStyleLbl="bgAccFollowNode1" presStyleIdx="7" presStyleCnt="8"/>
      <dgm:spPr/>
    </dgm:pt>
  </dgm:ptLst>
  <dgm:cxnLst>
    <dgm:cxn modelId="{9E853E08-9357-4589-AD05-F145B855F970}" srcId="{C60867D9-F02E-4AD4-A6F3-E9A4BD7E2358}" destId="{8C95BD36-1D20-4BA0-90A5-E664C35DF7AD}" srcOrd="0" destOrd="0" parTransId="{87EF7243-CD95-49B2-B28B-E47773E60F26}" sibTransId="{AE281A3B-3D78-4ACC-AE5F-E913A7BD6650}"/>
    <dgm:cxn modelId="{2CCEA908-072A-4FC4-972A-2E9900B88C01}" type="presOf" srcId="{B7FF615C-750F-4734-9CCD-32FB21EE09AD}" destId="{9B70CF41-4316-4268-9E8B-99D50EE4DF9B}" srcOrd="1" destOrd="0" presId="urn:microsoft.com/office/officeart/2016/7/layout/VerticalDownArrowProcess"/>
    <dgm:cxn modelId="{1FBE6709-E9D9-4865-BECE-64114BC2DF4D}" type="presOf" srcId="{C61B4F95-7E86-4FBB-9CCD-AFCED424BF0A}" destId="{F21DF4BB-4DAD-4A09-82C3-882F80928775}" srcOrd="0" destOrd="0" presId="urn:microsoft.com/office/officeart/2016/7/layout/VerticalDownArrowProcess"/>
    <dgm:cxn modelId="{E9DF240E-73E7-4168-9FFE-06C003709CF9}" type="presOf" srcId="{2B167DD0-B807-42A1-8BC7-865777CE8735}" destId="{CDFB95E6-6E58-46C6-BD7F-9D586A9634EF}" srcOrd="0" destOrd="0" presId="urn:microsoft.com/office/officeart/2016/7/layout/VerticalDownArrowProcess"/>
    <dgm:cxn modelId="{49F74413-4FAD-4BD7-9046-8B21C5E0DBEA}" type="presOf" srcId="{67F46601-6402-45E6-9471-52D4055D9E7B}" destId="{B82115AF-D65E-4EC9-B07C-2FCB2ADBBE1B}" srcOrd="1" destOrd="0" presId="urn:microsoft.com/office/officeart/2016/7/layout/VerticalDownArrowProcess"/>
    <dgm:cxn modelId="{FB1FB21F-0567-43BE-B170-AA3241C4350E}" srcId="{EEE8293E-AF38-4904-90EB-52100ED32694}" destId="{F34A5B11-C0B7-4263-8E32-914F907E66EC}" srcOrd="5" destOrd="0" parTransId="{0B7E6CA3-2BEA-45B8-82C5-7A544057C8A9}" sibTransId="{42895CF4-ECDF-42B1-8494-F555AC950567}"/>
    <dgm:cxn modelId="{A06BBF27-112D-4475-9A4F-3BD158054E78}" type="presOf" srcId="{29BE8AC4-728A-4A94-BD84-AE51822AEAAF}" destId="{AE7FC963-E1A4-47B6-B46F-4D65F4D231D7}" srcOrd="0" destOrd="0" presId="urn:microsoft.com/office/officeart/2016/7/layout/VerticalDownArrowProcess"/>
    <dgm:cxn modelId="{AC10C52B-A948-4CBC-A14F-25FE46B8A871}" type="presOf" srcId="{C60867D9-F02E-4AD4-A6F3-E9A4BD7E2358}" destId="{DB555B78-B0CD-4B31-BFAD-832C4ACE1CE6}" srcOrd="1" destOrd="0" presId="urn:microsoft.com/office/officeart/2016/7/layout/VerticalDownArrowProcess"/>
    <dgm:cxn modelId="{DFBC145C-4D17-4E2F-8F2C-658BAEE82E33}" type="presOf" srcId="{F34A5B11-C0B7-4263-8E32-914F907E66EC}" destId="{9C1681BF-E74B-4C90-BCD6-32929F1EFB5E}" srcOrd="1" destOrd="0" presId="urn:microsoft.com/office/officeart/2016/7/layout/VerticalDownArrowProcess"/>
    <dgm:cxn modelId="{DD81CF69-9C38-4F90-AFB1-90BCEC008838}" srcId="{EEE8293E-AF38-4904-90EB-52100ED32694}" destId="{9D2477DF-8314-4B9C-9211-AC69379989A2}" srcOrd="3" destOrd="0" parTransId="{4E4607FD-3148-44C9-A269-7AA1C6874778}" sibTransId="{F04A9774-6349-412A-86A2-E5671EB85D19}"/>
    <dgm:cxn modelId="{8816887B-C9D6-45F6-BD3D-4B7DC8060453}" type="presOf" srcId="{C60867D9-F02E-4AD4-A6F3-E9A4BD7E2358}" destId="{5C0D188C-F14B-4F0A-B482-CB0C999FCF12}" srcOrd="0" destOrd="0" presId="urn:microsoft.com/office/officeart/2016/7/layout/VerticalDownArrowProcess"/>
    <dgm:cxn modelId="{41C87783-3C55-4C07-9DDE-B01E14E22A70}" srcId="{EEE8293E-AF38-4904-90EB-52100ED32694}" destId="{C61B4F95-7E86-4FBB-9CCD-AFCED424BF0A}" srcOrd="6" destOrd="0" parTransId="{277B1B46-2C6C-4F08-A480-868DFA331824}" sibTransId="{DA608D88-EC87-4B26-9FD5-D9C23F2D7008}"/>
    <dgm:cxn modelId="{DAEB5E87-DDD4-4974-8650-8C647B625FB4}" type="presOf" srcId="{9D2477DF-8314-4B9C-9211-AC69379989A2}" destId="{234082A9-D2CE-4A99-A648-48E36865109C}" srcOrd="0" destOrd="0" presId="urn:microsoft.com/office/officeart/2016/7/layout/VerticalDownArrowProcess"/>
    <dgm:cxn modelId="{DF430D8C-548C-4A96-B73F-F4ADEC2BAF5F}" type="presOf" srcId="{B7FF615C-750F-4734-9CCD-32FB21EE09AD}" destId="{FABB4423-1927-4C1B-9010-608A95ECB400}" srcOrd="0" destOrd="0" presId="urn:microsoft.com/office/officeart/2016/7/layout/VerticalDownArrowProcess"/>
    <dgm:cxn modelId="{D6DA6799-2E33-4CE8-BFAA-9FCA5B9E7387}" type="presOf" srcId="{C61B4F95-7E86-4FBB-9CCD-AFCED424BF0A}" destId="{D56BE9B2-C80E-4B3B-B7F7-0375A6250102}" srcOrd="1" destOrd="0" presId="urn:microsoft.com/office/officeart/2016/7/layout/VerticalDownArrowProcess"/>
    <dgm:cxn modelId="{BD7525A0-0252-4D57-B23E-D6C5D035D003}" type="presOf" srcId="{83E3F7A0-FE0E-4F57-A9C9-14B75AA0F15E}" destId="{D9BC8070-B7A9-4929-90D1-A971A9D38C6D}" srcOrd="0" destOrd="0" presId="urn:microsoft.com/office/officeart/2016/7/layout/VerticalDownArrowProcess"/>
    <dgm:cxn modelId="{ECB8A7A5-235C-4126-A9B0-8DD2A0F4D1DC}" type="presOf" srcId="{65CBC1F5-64CD-4208-8AB6-D3B0935FCD7E}" destId="{1EC1DCFB-BE62-4D38-9045-DF40061BF756}" srcOrd="0" destOrd="0" presId="urn:microsoft.com/office/officeart/2016/7/layout/VerticalDownArrowProcess"/>
    <dgm:cxn modelId="{EC7D0AA6-4AE0-468A-8CB2-3640A505E102}" type="presOf" srcId="{9D2477DF-8314-4B9C-9211-AC69379989A2}" destId="{0F846F9E-87FF-4A74-9CAE-520BFFEE58B0}" srcOrd="1" destOrd="0" presId="urn:microsoft.com/office/officeart/2016/7/layout/VerticalDownArrowProcess"/>
    <dgm:cxn modelId="{4E1F0FA6-A719-4625-A555-C7DFEB23410A}" srcId="{F34A5B11-C0B7-4263-8E32-914F907E66EC}" destId="{1BE5E871-AC02-4209-87D8-41241E2EF19A}" srcOrd="0" destOrd="0" parTransId="{D3368B73-E73B-4A46-B9C7-C5101BE71DFB}" sibTransId="{7ED4EB24-5268-48F4-B245-88A48F29710B}"/>
    <dgm:cxn modelId="{14EC7AA8-2909-493C-8E1C-78DDC3B5E9BA}" type="presOf" srcId="{EEE8293E-AF38-4904-90EB-52100ED32694}" destId="{0A2C40C8-1D8B-4F5F-8934-54D43B3A7F95}" srcOrd="0" destOrd="0" presId="urn:microsoft.com/office/officeart/2016/7/layout/VerticalDownArrowProcess"/>
    <dgm:cxn modelId="{93254CA9-2592-4E7F-9F0F-8F373E386DDB}" type="presOf" srcId="{E39F7965-51BF-47A6-8B1A-BBC23836AFB0}" destId="{5576EB37-62DA-4D76-B73E-9A63D28419D3}" srcOrd="0" destOrd="0" presId="urn:microsoft.com/office/officeart/2016/7/layout/VerticalDownArrowProcess"/>
    <dgm:cxn modelId="{4E0D7AAF-C8F7-4971-A0D7-2CDDC822598F}" srcId="{2B167DD0-B807-42A1-8BC7-865777CE8735}" destId="{E1E8E665-C381-4AFE-8DBE-C21D08A01ED4}" srcOrd="0" destOrd="0" parTransId="{DB3E6BA5-6FA4-41F5-A29E-CCA84000460E}" sibTransId="{4CC70213-6F28-4A75-A7CB-A2FC1F394346}"/>
    <dgm:cxn modelId="{94B952B3-44C5-4432-B530-E6518A5A9B16}" type="presOf" srcId="{67F46601-6402-45E6-9471-52D4055D9E7B}" destId="{6DF013E9-3496-4A35-B4DC-0ECE3D4AE371}" srcOrd="0" destOrd="0" presId="urn:microsoft.com/office/officeart/2016/7/layout/VerticalDownArrowProcess"/>
    <dgm:cxn modelId="{037803B4-1120-4CF7-990B-4B12E92F840E}" srcId="{EEE8293E-AF38-4904-90EB-52100ED32694}" destId="{67F46601-6402-45E6-9471-52D4055D9E7B}" srcOrd="2" destOrd="0" parTransId="{F9E7BBDF-C16A-4722-A0C2-CD1C3C1EBE45}" sibTransId="{BCBA6568-9224-4262-8AAB-02F4CBF51C76}"/>
    <dgm:cxn modelId="{95A5E7B7-36D0-4FC0-B05C-065FADBF731D}" srcId="{B7FF615C-750F-4734-9CCD-32FB21EE09AD}" destId="{29BE8AC4-728A-4A94-BD84-AE51822AEAAF}" srcOrd="0" destOrd="0" parTransId="{CCACCEB8-7366-4292-B554-4428898D1DCE}" sibTransId="{7124626D-1366-4335-B1C9-E3FF7BCE1173}"/>
    <dgm:cxn modelId="{FEC444BC-C24E-479F-A440-2568F3F579AD}" srcId="{EEE8293E-AF38-4904-90EB-52100ED32694}" destId="{E39F7965-51BF-47A6-8B1A-BBC23836AFB0}" srcOrd="7" destOrd="0" parTransId="{72053CA8-2AD2-4392-823D-464C31B93C62}" sibTransId="{FAF5C5B7-1A89-438D-AF82-78526091F0C4}"/>
    <dgm:cxn modelId="{F2593DBE-6371-4354-9F7C-10568A9F1723}" type="presOf" srcId="{B3F1C3C9-72D1-4DE8-844E-4BF0F30ABBC7}" destId="{EDE0C280-1CC4-4248-8076-2536197AFAEE}" srcOrd="0" destOrd="0" presId="urn:microsoft.com/office/officeart/2016/7/layout/VerticalDownArrowProcess"/>
    <dgm:cxn modelId="{63E940C3-A7A1-4BAC-8947-E4241166D307}" type="presOf" srcId="{2B167DD0-B807-42A1-8BC7-865777CE8735}" destId="{CD3B7EB0-10F9-44C1-BF68-F6E452CE0E86}" srcOrd="1" destOrd="0" presId="urn:microsoft.com/office/officeart/2016/7/layout/VerticalDownArrowProcess"/>
    <dgm:cxn modelId="{35BDBEC5-7576-4E0E-A451-1087A4FE9645}" type="presOf" srcId="{8C95BD36-1D20-4BA0-90A5-E664C35DF7AD}" destId="{AE554528-6A9D-4DE4-A4B8-8FCA2D46D304}" srcOrd="0" destOrd="0" presId="urn:microsoft.com/office/officeart/2016/7/layout/VerticalDownArrowProcess"/>
    <dgm:cxn modelId="{A14DABCA-FE89-4253-AD85-37FFB08BDA75}" type="presOf" srcId="{E1E8E665-C381-4AFE-8DBE-C21D08A01ED4}" destId="{A57B7480-C9C8-4332-BEEE-8782BF890BB0}" srcOrd="0" destOrd="0" presId="urn:microsoft.com/office/officeart/2016/7/layout/VerticalDownArrowProcess"/>
    <dgm:cxn modelId="{261C15D3-0C96-4DA0-A1FB-BE7B23A8CA52}" type="presOf" srcId="{F34A5B11-C0B7-4263-8E32-914F907E66EC}" destId="{A051A7C2-5970-47B9-88BB-8221A027BACD}" srcOrd="0" destOrd="0" presId="urn:microsoft.com/office/officeart/2016/7/layout/VerticalDownArrowProcess"/>
    <dgm:cxn modelId="{AA7434D6-ED48-44F5-87C3-09CC86E4BACF}" srcId="{C61B4F95-7E86-4FBB-9CCD-AFCED424BF0A}" destId="{AF29AD69-3558-40E7-869A-10D92352C521}" srcOrd="0" destOrd="0" parTransId="{2D2110CE-BA17-46C8-A5DC-4A8A65496BCD}" sibTransId="{01A1B1B8-9F36-42D0-8746-D40E88B8ECB5}"/>
    <dgm:cxn modelId="{19080ED9-E322-4AB2-9508-28EAB8977ABD}" srcId="{E39F7965-51BF-47A6-8B1A-BBC23836AFB0}" destId="{65CBC1F5-64CD-4208-8AB6-D3B0935FCD7E}" srcOrd="0" destOrd="0" parTransId="{E0E248E4-C350-453C-9DB6-F3C1B609535E}" sibTransId="{235F1620-3078-4BBF-995C-A9EE5A874C48}"/>
    <dgm:cxn modelId="{24B067DE-AA83-4A9E-A6EF-6523BA326C3A}" type="presOf" srcId="{1BE5E871-AC02-4209-87D8-41241E2EF19A}" destId="{8E8F8E19-C5EB-4CDB-99CD-5218DC6F0205}" srcOrd="0" destOrd="0" presId="urn:microsoft.com/office/officeart/2016/7/layout/VerticalDownArrowProcess"/>
    <dgm:cxn modelId="{15BD9DDF-AFDF-44F3-854B-03A75EC81150}" srcId="{EEE8293E-AF38-4904-90EB-52100ED32694}" destId="{C60867D9-F02E-4AD4-A6F3-E9A4BD7E2358}" srcOrd="4" destOrd="0" parTransId="{D34E1033-8B4B-430A-9D77-B9F01D418CAE}" sibTransId="{A6FA6897-95BD-40AC-BFD3-E6BB519EA947}"/>
    <dgm:cxn modelId="{BAE734E3-5D32-401B-BD39-32BCF939599D}" srcId="{EEE8293E-AF38-4904-90EB-52100ED32694}" destId="{B7FF615C-750F-4734-9CCD-32FB21EE09AD}" srcOrd="0" destOrd="0" parTransId="{7BFFE5F5-AA3B-4DE1-80BF-52E3071083FD}" sibTransId="{DB222A85-392D-4BEB-AE7C-BAB850DF1B53}"/>
    <dgm:cxn modelId="{A831C6EC-1DEE-4EE5-9E84-88D94A606A5D}" srcId="{EEE8293E-AF38-4904-90EB-52100ED32694}" destId="{2B167DD0-B807-42A1-8BC7-865777CE8735}" srcOrd="1" destOrd="0" parTransId="{29B13F63-5405-4425-B897-FDB0364CFA88}" sibTransId="{6EB88B6C-9050-4419-A743-050CDEEBDAB6}"/>
    <dgm:cxn modelId="{DE59EAEE-6E10-4CD7-ADEA-D0F83E0D1D4B}" srcId="{67F46601-6402-45E6-9471-52D4055D9E7B}" destId="{B3F1C3C9-72D1-4DE8-844E-4BF0F30ABBC7}" srcOrd="0" destOrd="0" parTransId="{494F94F3-9ECE-4521-8B15-328D4AC94DA1}" sibTransId="{87704288-453F-4ACD-B456-9CCC3E4BE740}"/>
    <dgm:cxn modelId="{0BFCF4F7-EF88-4BDC-9A60-1A98C7E21DB9}" type="presOf" srcId="{AF29AD69-3558-40E7-869A-10D92352C521}" destId="{6E4FDBF2-07FF-483B-8929-FC13AC6AB69D}" srcOrd="0" destOrd="0" presId="urn:microsoft.com/office/officeart/2016/7/layout/VerticalDownArrowProcess"/>
    <dgm:cxn modelId="{2D7317FB-8720-4032-AE55-9AFD8682D27B}" srcId="{9D2477DF-8314-4B9C-9211-AC69379989A2}" destId="{83E3F7A0-FE0E-4F57-A9C9-14B75AA0F15E}" srcOrd="0" destOrd="0" parTransId="{522E2244-4CAE-4B43-B2B3-0B2C3AFB19EA}" sibTransId="{442FE0FB-D6C0-4A94-A070-19E8FC4079C5}"/>
    <dgm:cxn modelId="{1E4ECA2B-C308-4E78-9C16-8A17FD7A2A56}" type="presParOf" srcId="{0A2C40C8-1D8B-4F5F-8934-54D43B3A7F95}" destId="{FB231DEE-B9A7-4C3B-8BEA-A307B7D62DFD}" srcOrd="0" destOrd="0" presId="urn:microsoft.com/office/officeart/2016/7/layout/VerticalDownArrowProcess"/>
    <dgm:cxn modelId="{BAC5578A-1386-4724-80F9-35FDC94B5AAF}" type="presParOf" srcId="{FB231DEE-B9A7-4C3B-8BEA-A307B7D62DFD}" destId="{5576EB37-62DA-4D76-B73E-9A63D28419D3}" srcOrd="0" destOrd="0" presId="urn:microsoft.com/office/officeart/2016/7/layout/VerticalDownArrowProcess"/>
    <dgm:cxn modelId="{3F1EEBE4-9FFE-4B29-92BE-8A26CB4B95C8}" type="presParOf" srcId="{FB231DEE-B9A7-4C3B-8BEA-A307B7D62DFD}" destId="{1EC1DCFB-BE62-4D38-9045-DF40061BF756}" srcOrd="1" destOrd="0" presId="urn:microsoft.com/office/officeart/2016/7/layout/VerticalDownArrowProcess"/>
    <dgm:cxn modelId="{7D98D444-91C2-4E74-A748-46F9A2BEFB24}" type="presParOf" srcId="{0A2C40C8-1D8B-4F5F-8934-54D43B3A7F95}" destId="{0B611E07-26F7-4C67-B962-13AC1EBCCEEA}" srcOrd="1" destOrd="0" presId="urn:microsoft.com/office/officeart/2016/7/layout/VerticalDownArrowProcess"/>
    <dgm:cxn modelId="{9BDD2742-2944-47F0-B0A9-F963E7E6D361}" type="presParOf" srcId="{0A2C40C8-1D8B-4F5F-8934-54D43B3A7F95}" destId="{4C9FFC2A-8567-46EB-9F6E-274709A40F26}" srcOrd="2" destOrd="0" presId="urn:microsoft.com/office/officeart/2016/7/layout/VerticalDownArrowProcess"/>
    <dgm:cxn modelId="{03067B1D-93C2-4114-BB51-84BD58BEBCD1}" type="presParOf" srcId="{4C9FFC2A-8567-46EB-9F6E-274709A40F26}" destId="{F21DF4BB-4DAD-4A09-82C3-882F80928775}" srcOrd="0" destOrd="0" presId="urn:microsoft.com/office/officeart/2016/7/layout/VerticalDownArrowProcess"/>
    <dgm:cxn modelId="{2B2548E6-7895-4D9D-97CF-DBAE979AA54C}" type="presParOf" srcId="{4C9FFC2A-8567-46EB-9F6E-274709A40F26}" destId="{D56BE9B2-C80E-4B3B-B7F7-0375A6250102}" srcOrd="1" destOrd="0" presId="urn:microsoft.com/office/officeart/2016/7/layout/VerticalDownArrowProcess"/>
    <dgm:cxn modelId="{12239FB2-332F-4CFA-B019-24434F66864A}" type="presParOf" srcId="{4C9FFC2A-8567-46EB-9F6E-274709A40F26}" destId="{6E4FDBF2-07FF-483B-8929-FC13AC6AB69D}" srcOrd="2" destOrd="0" presId="urn:microsoft.com/office/officeart/2016/7/layout/VerticalDownArrowProcess"/>
    <dgm:cxn modelId="{F8CE898C-D570-4BA5-B0A7-E0E8275ECCAD}" type="presParOf" srcId="{0A2C40C8-1D8B-4F5F-8934-54D43B3A7F95}" destId="{5D77E34E-F702-4442-AF86-D7D90C59DECF}" srcOrd="3" destOrd="0" presId="urn:microsoft.com/office/officeart/2016/7/layout/VerticalDownArrowProcess"/>
    <dgm:cxn modelId="{C389F143-07A3-48B2-A258-F90A7B4B4B59}" type="presParOf" srcId="{0A2C40C8-1D8B-4F5F-8934-54D43B3A7F95}" destId="{2589C7CD-5040-4ADB-A037-489CE6B2F5A9}" srcOrd="4" destOrd="0" presId="urn:microsoft.com/office/officeart/2016/7/layout/VerticalDownArrowProcess"/>
    <dgm:cxn modelId="{F84D9987-4845-449E-B1DD-F7F98876D518}" type="presParOf" srcId="{2589C7CD-5040-4ADB-A037-489CE6B2F5A9}" destId="{A051A7C2-5970-47B9-88BB-8221A027BACD}" srcOrd="0" destOrd="0" presId="urn:microsoft.com/office/officeart/2016/7/layout/VerticalDownArrowProcess"/>
    <dgm:cxn modelId="{A1E983AD-A629-46D2-9B06-CB5F4E2F7068}" type="presParOf" srcId="{2589C7CD-5040-4ADB-A037-489CE6B2F5A9}" destId="{9C1681BF-E74B-4C90-BCD6-32929F1EFB5E}" srcOrd="1" destOrd="0" presId="urn:microsoft.com/office/officeart/2016/7/layout/VerticalDownArrowProcess"/>
    <dgm:cxn modelId="{FC08E9D6-0975-4C58-84A8-A78CFD008627}" type="presParOf" srcId="{2589C7CD-5040-4ADB-A037-489CE6B2F5A9}" destId="{8E8F8E19-C5EB-4CDB-99CD-5218DC6F0205}" srcOrd="2" destOrd="0" presId="urn:microsoft.com/office/officeart/2016/7/layout/VerticalDownArrowProcess"/>
    <dgm:cxn modelId="{52DB1C90-A102-4056-9AA3-FA7B5D17DC65}" type="presParOf" srcId="{0A2C40C8-1D8B-4F5F-8934-54D43B3A7F95}" destId="{90BCB858-B80D-4A2D-B586-B7900214C738}" srcOrd="5" destOrd="0" presId="urn:microsoft.com/office/officeart/2016/7/layout/VerticalDownArrowProcess"/>
    <dgm:cxn modelId="{03DAB3E2-314D-4F26-952C-2C4963EBF452}" type="presParOf" srcId="{0A2C40C8-1D8B-4F5F-8934-54D43B3A7F95}" destId="{EF09E322-B8AD-408B-BC9B-35BBB2E2D0C6}" srcOrd="6" destOrd="0" presId="urn:microsoft.com/office/officeart/2016/7/layout/VerticalDownArrowProcess"/>
    <dgm:cxn modelId="{EDE09BE1-15C5-43C3-93EA-6D20D037396B}" type="presParOf" srcId="{EF09E322-B8AD-408B-BC9B-35BBB2E2D0C6}" destId="{5C0D188C-F14B-4F0A-B482-CB0C999FCF12}" srcOrd="0" destOrd="0" presId="urn:microsoft.com/office/officeart/2016/7/layout/VerticalDownArrowProcess"/>
    <dgm:cxn modelId="{1605C13B-F771-4EE6-AE67-038350A8F399}" type="presParOf" srcId="{EF09E322-B8AD-408B-BC9B-35BBB2E2D0C6}" destId="{DB555B78-B0CD-4B31-BFAD-832C4ACE1CE6}" srcOrd="1" destOrd="0" presId="urn:microsoft.com/office/officeart/2016/7/layout/VerticalDownArrowProcess"/>
    <dgm:cxn modelId="{F5B64E5A-298D-402D-88CE-4B6C215D52A0}" type="presParOf" srcId="{EF09E322-B8AD-408B-BC9B-35BBB2E2D0C6}" destId="{AE554528-6A9D-4DE4-A4B8-8FCA2D46D304}" srcOrd="2" destOrd="0" presId="urn:microsoft.com/office/officeart/2016/7/layout/VerticalDownArrowProcess"/>
    <dgm:cxn modelId="{5B8451F7-B03E-4389-8F0F-BBF727A3491C}" type="presParOf" srcId="{0A2C40C8-1D8B-4F5F-8934-54D43B3A7F95}" destId="{248D4920-7139-4862-B4FC-AA6B4594A114}" srcOrd="7" destOrd="0" presId="urn:microsoft.com/office/officeart/2016/7/layout/VerticalDownArrowProcess"/>
    <dgm:cxn modelId="{FB14C793-8332-45D3-9C00-E704C482B28B}" type="presParOf" srcId="{0A2C40C8-1D8B-4F5F-8934-54D43B3A7F95}" destId="{BD2125DC-A30F-4500-B576-AE4B81DA0862}" srcOrd="8" destOrd="0" presId="urn:microsoft.com/office/officeart/2016/7/layout/VerticalDownArrowProcess"/>
    <dgm:cxn modelId="{183E467D-9060-4A01-AD5E-8AF0639A0E3A}" type="presParOf" srcId="{BD2125DC-A30F-4500-B576-AE4B81DA0862}" destId="{234082A9-D2CE-4A99-A648-48E36865109C}" srcOrd="0" destOrd="0" presId="urn:microsoft.com/office/officeart/2016/7/layout/VerticalDownArrowProcess"/>
    <dgm:cxn modelId="{5D0F4350-4ADE-4ABB-86B3-960168811AF7}" type="presParOf" srcId="{BD2125DC-A30F-4500-B576-AE4B81DA0862}" destId="{0F846F9E-87FF-4A74-9CAE-520BFFEE58B0}" srcOrd="1" destOrd="0" presId="urn:microsoft.com/office/officeart/2016/7/layout/VerticalDownArrowProcess"/>
    <dgm:cxn modelId="{321E02B3-410D-479E-B1E2-7970BF6A30C0}" type="presParOf" srcId="{BD2125DC-A30F-4500-B576-AE4B81DA0862}" destId="{D9BC8070-B7A9-4929-90D1-A971A9D38C6D}" srcOrd="2" destOrd="0" presId="urn:microsoft.com/office/officeart/2016/7/layout/VerticalDownArrowProcess"/>
    <dgm:cxn modelId="{979CC741-81C6-4227-BE88-5E89104BCDD9}" type="presParOf" srcId="{0A2C40C8-1D8B-4F5F-8934-54D43B3A7F95}" destId="{05780D7D-7621-4FC6-BE9D-ADA28000E0BD}" srcOrd="9" destOrd="0" presId="urn:microsoft.com/office/officeart/2016/7/layout/VerticalDownArrowProcess"/>
    <dgm:cxn modelId="{E248BBE5-345E-47CD-ACCF-1D8194A656D0}" type="presParOf" srcId="{0A2C40C8-1D8B-4F5F-8934-54D43B3A7F95}" destId="{5A897D53-179A-4AE3-AE88-2D9C297B766A}" srcOrd="10" destOrd="0" presId="urn:microsoft.com/office/officeart/2016/7/layout/VerticalDownArrowProcess"/>
    <dgm:cxn modelId="{D0F950DA-FEEF-479E-80E6-8D1C09B99805}" type="presParOf" srcId="{5A897D53-179A-4AE3-AE88-2D9C297B766A}" destId="{6DF013E9-3496-4A35-B4DC-0ECE3D4AE371}" srcOrd="0" destOrd="0" presId="urn:microsoft.com/office/officeart/2016/7/layout/VerticalDownArrowProcess"/>
    <dgm:cxn modelId="{8249BB03-E95B-458E-AF0E-A065FBFA73E3}" type="presParOf" srcId="{5A897D53-179A-4AE3-AE88-2D9C297B766A}" destId="{B82115AF-D65E-4EC9-B07C-2FCB2ADBBE1B}" srcOrd="1" destOrd="0" presId="urn:microsoft.com/office/officeart/2016/7/layout/VerticalDownArrowProcess"/>
    <dgm:cxn modelId="{72BDF5AB-4123-43F5-9EE3-D9183C19E3FF}" type="presParOf" srcId="{5A897D53-179A-4AE3-AE88-2D9C297B766A}" destId="{EDE0C280-1CC4-4248-8076-2536197AFAEE}" srcOrd="2" destOrd="0" presId="urn:microsoft.com/office/officeart/2016/7/layout/VerticalDownArrowProcess"/>
    <dgm:cxn modelId="{C4778796-BCA5-4897-BF6A-740F7B35439E}" type="presParOf" srcId="{0A2C40C8-1D8B-4F5F-8934-54D43B3A7F95}" destId="{49DF3027-A970-4F6A-BCF0-A4F95F115523}" srcOrd="11" destOrd="0" presId="urn:microsoft.com/office/officeart/2016/7/layout/VerticalDownArrowProcess"/>
    <dgm:cxn modelId="{50074E39-535F-48EA-B90D-346CC694DA92}" type="presParOf" srcId="{0A2C40C8-1D8B-4F5F-8934-54D43B3A7F95}" destId="{EFAEF845-2F6D-4885-9BD5-2CE22E1A2625}" srcOrd="12" destOrd="0" presId="urn:microsoft.com/office/officeart/2016/7/layout/VerticalDownArrowProcess"/>
    <dgm:cxn modelId="{5017555A-E04C-486F-91F7-FFAD8497D2AC}" type="presParOf" srcId="{EFAEF845-2F6D-4885-9BD5-2CE22E1A2625}" destId="{CDFB95E6-6E58-46C6-BD7F-9D586A9634EF}" srcOrd="0" destOrd="0" presId="urn:microsoft.com/office/officeart/2016/7/layout/VerticalDownArrowProcess"/>
    <dgm:cxn modelId="{DFEA43BF-8BED-4F21-BD22-7F9D2C3C45A4}" type="presParOf" srcId="{EFAEF845-2F6D-4885-9BD5-2CE22E1A2625}" destId="{CD3B7EB0-10F9-44C1-BF68-F6E452CE0E86}" srcOrd="1" destOrd="0" presId="urn:microsoft.com/office/officeart/2016/7/layout/VerticalDownArrowProcess"/>
    <dgm:cxn modelId="{78475ED6-26DD-4F21-9446-D89472F18066}" type="presParOf" srcId="{EFAEF845-2F6D-4885-9BD5-2CE22E1A2625}" destId="{A57B7480-C9C8-4332-BEEE-8782BF890BB0}" srcOrd="2" destOrd="0" presId="urn:microsoft.com/office/officeart/2016/7/layout/VerticalDownArrowProcess"/>
    <dgm:cxn modelId="{A353330A-36F5-4696-89CA-E32A7698C44D}" type="presParOf" srcId="{0A2C40C8-1D8B-4F5F-8934-54D43B3A7F95}" destId="{4570FC88-8F92-4D35-9FA7-694364C4EBCE}" srcOrd="13" destOrd="0" presId="urn:microsoft.com/office/officeart/2016/7/layout/VerticalDownArrowProcess"/>
    <dgm:cxn modelId="{2F559D34-7D69-46F4-A498-F16F2E274AB4}" type="presParOf" srcId="{0A2C40C8-1D8B-4F5F-8934-54D43B3A7F95}" destId="{406526C2-F415-4137-B410-505A223C7BCF}" srcOrd="14" destOrd="0" presId="urn:microsoft.com/office/officeart/2016/7/layout/VerticalDownArrowProcess"/>
    <dgm:cxn modelId="{83116F85-B332-4FFB-9BBE-AB2E5221D0A1}" type="presParOf" srcId="{406526C2-F415-4137-B410-505A223C7BCF}" destId="{FABB4423-1927-4C1B-9010-608A95ECB400}" srcOrd="0" destOrd="0" presId="urn:microsoft.com/office/officeart/2016/7/layout/VerticalDownArrowProcess"/>
    <dgm:cxn modelId="{2C3FEE09-646E-408D-AD38-349412E6BC60}" type="presParOf" srcId="{406526C2-F415-4137-B410-505A223C7BCF}" destId="{9B70CF41-4316-4268-9E8B-99D50EE4DF9B}" srcOrd="1" destOrd="0" presId="urn:microsoft.com/office/officeart/2016/7/layout/VerticalDownArrowProcess"/>
    <dgm:cxn modelId="{6F576D04-5D5B-4054-801D-D1D013745B2C}" type="presParOf" srcId="{406526C2-F415-4137-B410-505A223C7BCF}" destId="{AE7FC963-E1A4-47B6-B46F-4D65F4D231D7}" srcOrd="2" destOrd="0" presId="urn:microsoft.com/office/officeart/2016/7/layout/VerticalDownArrow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4CAD79-B949-4189-8774-8D51A0D01B2F}">
      <dsp:nvSpPr>
        <dsp:cNvPr id="0" name=""/>
        <dsp:cNvSpPr/>
      </dsp:nvSpPr>
      <dsp:spPr>
        <a:xfrm>
          <a:off x="0" y="301803"/>
          <a:ext cx="5542386" cy="181817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IN" sz="2100" kern="1200"/>
            <a:t>Health care is the major field that needs the implementation of technologies to make it more feasible and more accessible to the people to take preventive steps for protecting themselves from the epidemic diseases</a:t>
          </a:r>
          <a:endParaRPr lang="en-US" sz="2100" kern="1200"/>
        </a:p>
      </dsp:txBody>
      <dsp:txXfrm>
        <a:off x="88756" y="390559"/>
        <a:ext cx="5364874" cy="1640667"/>
      </dsp:txXfrm>
    </dsp:sp>
    <dsp:sp modelId="{C90BED60-5654-4C08-A67B-05558FE84C6A}">
      <dsp:nvSpPr>
        <dsp:cNvPr id="0" name=""/>
        <dsp:cNvSpPr/>
      </dsp:nvSpPr>
      <dsp:spPr>
        <a:xfrm>
          <a:off x="0" y="2180463"/>
          <a:ext cx="5542386" cy="181817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IN" sz="2100" kern="1200"/>
            <a:t>Malaria, one of the world's most dangerous infectious illnesses and a leading cause of public health concerns, affects over two-thirds of the whole world's population, resulting in an estimated million fatalities each year. </a:t>
          </a:r>
          <a:endParaRPr lang="en-US" sz="2100" kern="1200"/>
        </a:p>
      </dsp:txBody>
      <dsp:txXfrm>
        <a:off x="88756" y="2269219"/>
        <a:ext cx="5364874" cy="164066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5CF8E38-896A-4DAE-9507-42DDFED8CBD2}">
      <dsp:nvSpPr>
        <dsp:cNvPr id="0" name=""/>
        <dsp:cNvSpPr/>
      </dsp:nvSpPr>
      <dsp:spPr>
        <a:xfrm>
          <a:off x="0" y="0"/>
          <a:ext cx="6900512"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09CE13A-036E-4D87-B83A-CB7468E9CA2F}">
      <dsp:nvSpPr>
        <dsp:cNvPr id="0" name=""/>
        <dsp:cNvSpPr/>
      </dsp:nvSpPr>
      <dsp:spPr>
        <a:xfrm>
          <a:off x="0" y="0"/>
          <a:ext cx="6900512" cy="13840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IN" sz="2100" kern="1200"/>
            <a:t>The Custom CNN model that we had implemented helps in predicting the accurate results as we got the highest accuracy than the other existing models.</a:t>
          </a:r>
          <a:endParaRPr lang="en-US" sz="2100" kern="1200"/>
        </a:p>
      </dsp:txBody>
      <dsp:txXfrm>
        <a:off x="0" y="0"/>
        <a:ext cx="6900512" cy="1384035"/>
      </dsp:txXfrm>
    </dsp:sp>
    <dsp:sp modelId="{E018FF4C-FA48-4203-B22F-79EBD60D7258}">
      <dsp:nvSpPr>
        <dsp:cNvPr id="0" name=""/>
        <dsp:cNvSpPr/>
      </dsp:nvSpPr>
      <dsp:spPr>
        <a:xfrm>
          <a:off x="0" y="1384035"/>
          <a:ext cx="6900512"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CF00EE4-6DDB-4629-81FB-75D4D29F1867}">
      <dsp:nvSpPr>
        <dsp:cNvPr id="0" name=""/>
        <dsp:cNvSpPr/>
      </dsp:nvSpPr>
      <dsp:spPr>
        <a:xfrm>
          <a:off x="0" y="1384035"/>
          <a:ext cx="6900512" cy="13840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IN" sz="2100" b="1" kern="1200" dirty="0"/>
            <a:t>Laboratory Level: </a:t>
          </a:r>
          <a:r>
            <a:rPr lang="en-IN" sz="2100" kern="1200" dirty="0"/>
            <a:t>The malaria detection web app where we deployed our model helps at laboratory level in the examination of blood cells fast and accurately just by uploading the images.</a:t>
          </a:r>
          <a:endParaRPr lang="en-US" sz="2100" kern="1200" dirty="0"/>
        </a:p>
      </dsp:txBody>
      <dsp:txXfrm>
        <a:off x="0" y="1384035"/>
        <a:ext cx="6900512" cy="1384035"/>
      </dsp:txXfrm>
    </dsp:sp>
    <dsp:sp modelId="{C702A017-FF01-4193-9E98-2BAD5596E7D6}">
      <dsp:nvSpPr>
        <dsp:cNvPr id="0" name=""/>
        <dsp:cNvSpPr/>
      </dsp:nvSpPr>
      <dsp:spPr>
        <a:xfrm>
          <a:off x="0" y="2768070"/>
          <a:ext cx="6900512"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870A9BC-603E-4C79-940F-74F8F66CA6A8}">
      <dsp:nvSpPr>
        <dsp:cNvPr id="0" name=""/>
        <dsp:cNvSpPr/>
      </dsp:nvSpPr>
      <dsp:spPr>
        <a:xfrm>
          <a:off x="0" y="2768070"/>
          <a:ext cx="6900512" cy="13840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IN" sz="2100" b="1" kern="1200" dirty="0"/>
            <a:t>Communities – people: </a:t>
          </a:r>
          <a:r>
            <a:rPr lang="en-IN" sz="2100" kern="1200" dirty="0"/>
            <a:t>Helps users to check out the weather conditions and get warned about the risk of a Malaria outbreak through our Web App.</a:t>
          </a:r>
          <a:endParaRPr lang="en-US" sz="2100" kern="1200" dirty="0"/>
        </a:p>
      </dsp:txBody>
      <dsp:txXfrm>
        <a:off x="0" y="2768070"/>
        <a:ext cx="6900512" cy="1384035"/>
      </dsp:txXfrm>
    </dsp:sp>
    <dsp:sp modelId="{695F7995-9128-45FA-8F06-7A80D63E8721}">
      <dsp:nvSpPr>
        <dsp:cNvPr id="0" name=""/>
        <dsp:cNvSpPr/>
      </dsp:nvSpPr>
      <dsp:spPr>
        <a:xfrm>
          <a:off x="0" y="4152105"/>
          <a:ext cx="6900512" cy="0"/>
        </a:xfrm>
        <a:prstGeom prst="lin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03DD398-2D58-4108-B6DC-0C8D4AC3E164}">
      <dsp:nvSpPr>
        <dsp:cNvPr id="0" name=""/>
        <dsp:cNvSpPr/>
      </dsp:nvSpPr>
      <dsp:spPr>
        <a:xfrm>
          <a:off x="0" y="4152105"/>
          <a:ext cx="6900512" cy="13840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IN" sz="2100" kern="1200" dirty="0"/>
            <a:t>Hence, </a:t>
          </a:r>
          <a:r>
            <a:rPr lang="en-IN" sz="2100" b="1" kern="1200" dirty="0"/>
            <a:t>different use cases over the same web app </a:t>
          </a:r>
          <a:r>
            <a:rPr lang="en-IN" sz="2100" kern="1200" dirty="0"/>
            <a:t>with efficiently trained models running in the backend make our work significant.</a:t>
          </a:r>
          <a:endParaRPr lang="en-US" sz="2100" kern="1200" dirty="0"/>
        </a:p>
      </dsp:txBody>
      <dsp:txXfrm>
        <a:off x="0" y="4152105"/>
        <a:ext cx="6900512" cy="138403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76EB37-62DA-4D76-B73E-9A63D28419D3}">
      <dsp:nvSpPr>
        <dsp:cNvPr id="0" name=""/>
        <dsp:cNvSpPr/>
      </dsp:nvSpPr>
      <dsp:spPr>
        <a:xfrm>
          <a:off x="0" y="5206463"/>
          <a:ext cx="1529333" cy="488170"/>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8766" tIns="113792" rIns="108766" bIns="113792" numCol="1" spcCol="1270" anchor="ctr" anchorCtr="0">
          <a:noAutofit/>
        </a:bodyPr>
        <a:lstStyle/>
        <a:p>
          <a:pPr marL="0" lvl="0" indent="0" algn="ctr" defTabSz="711200">
            <a:lnSpc>
              <a:spcPct val="90000"/>
            </a:lnSpc>
            <a:spcBef>
              <a:spcPct val="0"/>
            </a:spcBef>
            <a:spcAft>
              <a:spcPct val="35000"/>
            </a:spcAft>
            <a:buNone/>
          </a:pPr>
          <a:r>
            <a:rPr lang="en-US" sz="1600" kern="1200" dirty="0"/>
            <a:t>Deploy</a:t>
          </a:r>
        </a:p>
      </dsp:txBody>
      <dsp:txXfrm>
        <a:off x="0" y="5206463"/>
        <a:ext cx="1529333" cy="488170"/>
      </dsp:txXfrm>
    </dsp:sp>
    <dsp:sp modelId="{1EC1DCFB-BE62-4D38-9045-DF40061BF756}">
      <dsp:nvSpPr>
        <dsp:cNvPr id="0" name=""/>
        <dsp:cNvSpPr/>
      </dsp:nvSpPr>
      <dsp:spPr>
        <a:xfrm>
          <a:off x="1529333" y="5206463"/>
          <a:ext cx="4588002" cy="488170"/>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3066" tIns="139700" rIns="93066" bIns="139700" numCol="1" spcCol="1270" anchor="ctr" anchorCtr="0">
          <a:noAutofit/>
        </a:bodyPr>
        <a:lstStyle/>
        <a:p>
          <a:pPr marL="0" lvl="0" indent="0" algn="l" defTabSz="488950">
            <a:lnSpc>
              <a:spcPct val="90000"/>
            </a:lnSpc>
            <a:spcBef>
              <a:spcPct val="0"/>
            </a:spcBef>
            <a:spcAft>
              <a:spcPct val="35000"/>
            </a:spcAft>
            <a:buNone/>
          </a:pPr>
          <a:r>
            <a:rPr lang="en-US" sz="1100" kern="1200"/>
            <a:t>Transform Trained model into Deployable model to build an application.</a:t>
          </a:r>
        </a:p>
      </dsp:txBody>
      <dsp:txXfrm>
        <a:off x="1529333" y="5206463"/>
        <a:ext cx="4588002" cy="488170"/>
      </dsp:txXfrm>
    </dsp:sp>
    <dsp:sp modelId="{D56BE9B2-C80E-4B3B-B7F7-0375A6250102}">
      <dsp:nvSpPr>
        <dsp:cNvPr id="0" name=""/>
        <dsp:cNvSpPr/>
      </dsp:nvSpPr>
      <dsp:spPr>
        <a:xfrm rot="10800000">
          <a:off x="0" y="4462979"/>
          <a:ext cx="1529333" cy="750806"/>
        </a:xfrm>
        <a:prstGeom prst="upArrowCallout">
          <a:avLst>
            <a:gd name="adj1" fmla="val 5000"/>
            <a:gd name="adj2" fmla="val 10000"/>
            <a:gd name="adj3" fmla="val 15000"/>
            <a:gd name="adj4" fmla="val 64977"/>
          </a:avLst>
        </a:prstGeom>
        <a:solidFill>
          <a:schemeClr val="accent2">
            <a:hueOff val="-207909"/>
            <a:satOff val="-11990"/>
            <a:lumOff val="1233"/>
            <a:alphaOff val="0"/>
          </a:schemeClr>
        </a:solidFill>
        <a:ln w="12700" cap="flat" cmpd="sng" algn="ctr">
          <a:solidFill>
            <a:schemeClr val="accent2">
              <a:hueOff val="-207909"/>
              <a:satOff val="-11990"/>
              <a:lumOff val="123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8766" tIns="113792" rIns="108766" bIns="113792" numCol="1" spcCol="1270" anchor="ctr" anchorCtr="0">
          <a:noAutofit/>
        </a:bodyPr>
        <a:lstStyle/>
        <a:p>
          <a:pPr marL="0" lvl="0" indent="0" algn="ctr" defTabSz="711200">
            <a:lnSpc>
              <a:spcPct val="90000"/>
            </a:lnSpc>
            <a:spcBef>
              <a:spcPct val="0"/>
            </a:spcBef>
            <a:spcAft>
              <a:spcPct val="35000"/>
            </a:spcAft>
            <a:buNone/>
          </a:pPr>
          <a:r>
            <a:rPr lang="en-US" sz="1600" kern="1200"/>
            <a:t>Compare</a:t>
          </a:r>
        </a:p>
      </dsp:txBody>
      <dsp:txXfrm rot="-10800000">
        <a:off x="0" y="4462979"/>
        <a:ext cx="1529333" cy="488023"/>
      </dsp:txXfrm>
    </dsp:sp>
    <dsp:sp modelId="{6E4FDBF2-07FF-483B-8929-FC13AC6AB69D}">
      <dsp:nvSpPr>
        <dsp:cNvPr id="0" name=""/>
        <dsp:cNvSpPr/>
      </dsp:nvSpPr>
      <dsp:spPr>
        <a:xfrm>
          <a:off x="1529333" y="4462979"/>
          <a:ext cx="4588002" cy="488023"/>
        </a:xfrm>
        <a:prstGeom prst="rect">
          <a:avLst/>
        </a:prstGeom>
        <a:solidFill>
          <a:schemeClr val="accent2">
            <a:tint val="40000"/>
            <a:alpha val="90000"/>
            <a:hueOff val="-121318"/>
            <a:satOff val="-10764"/>
            <a:lumOff val="-110"/>
            <a:alphaOff val="0"/>
          </a:schemeClr>
        </a:solidFill>
        <a:ln w="12700" cap="flat" cmpd="sng" algn="ctr">
          <a:solidFill>
            <a:schemeClr val="accent2">
              <a:tint val="40000"/>
              <a:alpha val="90000"/>
              <a:hueOff val="-121318"/>
              <a:satOff val="-10764"/>
              <a:lumOff val="-11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3066" tIns="139700" rIns="93066" bIns="139700" numCol="1" spcCol="1270" anchor="ctr" anchorCtr="0">
          <a:noAutofit/>
        </a:bodyPr>
        <a:lstStyle/>
        <a:p>
          <a:pPr marL="0" lvl="0" indent="0" algn="l" defTabSz="488950">
            <a:lnSpc>
              <a:spcPct val="90000"/>
            </a:lnSpc>
            <a:spcBef>
              <a:spcPct val="0"/>
            </a:spcBef>
            <a:spcAft>
              <a:spcPct val="35000"/>
            </a:spcAft>
            <a:buNone/>
          </a:pPr>
          <a:r>
            <a:rPr lang="en-US" sz="1100" kern="1200"/>
            <a:t>Compare accuracies (training &amp; testing)</a:t>
          </a:r>
        </a:p>
      </dsp:txBody>
      <dsp:txXfrm>
        <a:off x="1529333" y="4462979"/>
        <a:ext cx="4588002" cy="488023"/>
      </dsp:txXfrm>
    </dsp:sp>
    <dsp:sp modelId="{9C1681BF-E74B-4C90-BCD6-32929F1EFB5E}">
      <dsp:nvSpPr>
        <dsp:cNvPr id="0" name=""/>
        <dsp:cNvSpPr/>
      </dsp:nvSpPr>
      <dsp:spPr>
        <a:xfrm rot="10800000">
          <a:off x="0" y="3719496"/>
          <a:ext cx="1529333" cy="750806"/>
        </a:xfrm>
        <a:prstGeom prst="upArrowCallout">
          <a:avLst>
            <a:gd name="adj1" fmla="val 5000"/>
            <a:gd name="adj2" fmla="val 10000"/>
            <a:gd name="adj3" fmla="val 15000"/>
            <a:gd name="adj4" fmla="val 64977"/>
          </a:avLst>
        </a:prstGeom>
        <a:solidFill>
          <a:schemeClr val="accent2">
            <a:hueOff val="-415818"/>
            <a:satOff val="-23979"/>
            <a:lumOff val="2465"/>
            <a:alphaOff val="0"/>
          </a:schemeClr>
        </a:solidFill>
        <a:ln w="12700" cap="flat" cmpd="sng" algn="ctr">
          <a:solidFill>
            <a:schemeClr val="accent2">
              <a:hueOff val="-415818"/>
              <a:satOff val="-23979"/>
              <a:lumOff val="246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8766" tIns="113792" rIns="108766" bIns="113792" numCol="1" spcCol="1270" anchor="ctr" anchorCtr="0">
          <a:noAutofit/>
        </a:bodyPr>
        <a:lstStyle/>
        <a:p>
          <a:pPr marL="0" lvl="0" indent="0" algn="ctr" defTabSz="711200">
            <a:lnSpc>
              <a:spcPct val="90000"/>
            </a:lnSpc>
            <a:spcBef>
              <a:spcPct val="0"/>
            </a:spcBef>
            <a:spcAft>
              <a:spcPct val="35000"/>
            </a:spcAft>
            <a:buNone/>
          </a:pPr>
          <a:r>
            <a:rPr lang="en-US" sz="1600" kern="1200"/>
            <a:t>Test/ Predict</a:t>
          </a:r>
        </a:p>
      </dsp:txBody>
      <dsp:txXfrm rot="-10800000">
        <a:off x="0" y="3719496"/>
        <a:ext cx="1529333" cy="488023"/>
      </dsp:txXfrm>
    </dsp:sp>
    <dsp:sp modelId="{8E8F8E19-C5EB-4CDB-99CD-5218DC6F0205}">
      <dsp:nvSpPr>
        <dsp:cNvPr id="0" name=""/>
        <dsp:cNvSpPr/>
      </dsp:nvSpPr>
      <dsp:spPr>
        <a:xfrm>
          <a:off x="1529333" y="3719496"/>
          <a:ext cx="4588002" cy="488023"/>
        </a:xfrm>
        <a:prstGeom prst="rect">
          <a:avLst/>
        </a:prstGeom>
        <a:solidFill>
          <a:schemeClr val="accent2">
            <a:tint val="40000"/>
            <a:alpha val="90000"/>
            <a:hueOff val="-242636"/>
            <a:satOff val="-21527"/>
            <a:lumOff val="-220"/>
            <a:alphaOff val="0"/>
          </a:schemeClr>
        </a:solidFill>
        <a:ln w="12700" cap="flat" cmpd="sng" algn="ctr">
          <a:solidFill>
            <a:schemeClr val="accent2">
              <a:tint val="40000"/>
              <a:alpha val="90000"/>
              <a:hueOff val="-242636"/>
              <a:satOff val="-21527"/>
              <a:lumOff val="-22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3066" tIns="139700" rIns="93066" bIns="139700" numCol="1" spcCol="1270" anchor="ctr" anchorCtr="0">
          <a:noAutofit/>
        </a:bodyPr>
        <a:lstStyle/>
        <a:p>
          <a:pPr marL="0" lvl="0" indent="0" algn="l" defTabSz="488950">
            <a:lnSpc>
              <a:spcPct val="90000"/>
            </a:lnSpc>
            <a:spcBef>
              <a:spcPct val="0"/>
            </a:spcBef>
            <a:spcAft>
              <a:spcPct val="35000"/>
            </a:spcAft>
            <a:buNone/>
          </a:pPr>
          <a:r>
            <a:rPr lang="en-US" sz="1100" kern="1200"/>
            <a:t>Test/ Predict the trained model</a:t>
          </a:r>
        </a:p>
      </dsp:txBody>
      <dsp:txXfrm>
        <a:off x="1529333" y="3719496"/>
        <a:ext cx="4588002" cy="488023"/>
      </dsp:txXfrm>
    </dsp:sp>
    <dsp:sp modelId="{DB555B78-B0CD-4B31-BFAD-832C4ACE1CE6}">
      <dsp:nvSpPr>
        <dsp:cNvPr id="0" name=""/>
        <dsp:cNvSpPr/>
      </dsp:nvSpPr>
      <dsp:spPr>
        <a:xfrm rot="10800000">
          <a:off x="0" y="2976012"/>
          <a:ext cx="1529333" cy="750806"/>
        </a:xfrm>
        <a:prstGeom prst="upArrowCallout">
          <a:avLst>
            <a:gd name="adj1" fmla="val 5000"/>
            <a:gd name="adj2" fmla="val 10000"/>
            <a:gd name="adj3" fmla="val 15000"/>
            <a:gd name="adj4" fmla="val 64977"/>
          </a:avLst>
        </a:prstGeom>
        <a:solidFill>
          <a:schemeClr val="accent2">
            <a:hueOff val="-623727"/>
            <a:satOff val="-35969"/>
            <a:lumOff val="3698"/>
            <a:alphaOff val="0"/>
          </a:schemeClr>
        </a:solidFill>
        <a:ln w="12700" cap="flat" cmpd="sng" algn="ctr">
          <a:solidFill>
            <a:schemeClr val="accent2">
              <a:hueOff val="-623727"/>
              <a:satOff val="-35969"/>
              <a:lumOff val="369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8766" tIns="113792" rIns="108766" bIns="113792" numCol="1" spcCol="1270" anchor="ctr" anchorCtr="0">
          <a:noAutofit/>
        </a:bodyPr>
        <a:lstStyle/>
        <a:p>
          <a:pPr marL="0" lvl="0" indent="0" algn="ctr" defTabSz="711200">
            <a:lnSpc>
              <a:spcPct val="90000"/>
            </a:lnSpc>
            <a:spcBef>
              <a:spcPct val="0"/>
            </a:spcBef>
            <a:spcAft>
              <a:spcPct val="35000"/>
            </a:spcAft>
            <a:buNone/>
          </a:pPr>
          <a:r>
            <a:rPr lang="en-US" sz="1600" kern="1200"/>
            <a:t>Train &amp; validate</a:t>
          </a:r>
        </a:p>
      </dsp:txBody>
      <dsp:txXfrm rot="-10800000">
        <a:off x="0" y="2976012"/>
        <a:ext cx="1529333" cy="488023"/>
      </dsp:txXfrm>
    </dsp:sp>
    <dsp:sp modelId="{AE554528-6A9D-4DE4-A4B8-8FCA2D46D304}">
      <dsp:nvSpPr>
        <dsp:cNvPr id="0" name=""/>
        <dsp:cNvSpPr/>
      </dsp:nvSpPr>
      <dsp:spPr>
        <a:xfrm>
          <a:off x="1529333" y="2976012"/>
          <a:ext cx="4588002" cy="488023"/>
        </a:xfrm>
        <a:prstGeom prst="rect">
          <a:avLst/>
        </a:prstGeom>
        <a:solidFill>
          <a:schemeClr val="accent2">
            <a:tint val="40000"/>
            <a:alpha val="90000"/>
            <a:hueOff val="-363954"/>
            <a:satOff val="-32291"/>
            <a:lumOff val="-330"/>
            <a:alphaOff val="0"/>
          </a:schemeClr>
        </a:solidFill>
        <a:ln w="12700" cap="flat" cmpd="sng" algn="ctr">
          <a:solidFill>
            <a:schemeClr val="accent2">
              <a:tint val="40000"/>
              <a:alpha val="90000"/>
              <a:hueOff val="-363954"/>
              <a:satOff val="-32291"/>
              <a:lumOff val="-33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3066" tIns="139700" rIns="93066" bIns="139700" numCol="1" spcCol="1270" anchor="ctr" anchorCtr="0">
          <a:noAutofit/>
        </a:bodyPr>
        <a:lstStyle/>
        <a:p>
          <a:pPr marL="0" lvl="0" indent="0" algn="l" defTabSz="488950">
            <a:lnSpc>
              <a:spcPct val="90000"/>
            </a:lnSpc>
            <a:spcBef>
              <a:spcPct val="0"/>
            </a:spcBef>
            <a:spcAft>
              <a:spcPct val="35000"/>
            </a:spcAft>
            <a:buNone/>
          </a:pPr>
          <a:r>
            <a:rPr lang="en-US" sz="1100" kern="1200"/>
            <a:t>Train &amp; validate the model</a:t>
          </a:r>
        </a:p>
      </dsp:txBody>
      <dsp:txXfrm>
        <a:off x="1529333" y="2976012"/>
        <a:ext cx="4588002" cy="488023"/>
      </dsp:txXfrm>
    </dsp:sp>
    <dsp:sp modelId="{0F846F9E-87FF-4A74-9CAE-520BFFEE58B0}">
      <dsp:nvSpPr>
        <dsp:cNvPr id="0" name=""/>
        <dsp:cNvSpPr/>
      </dsp:nvSpPr>
      <dsp:spPr>
        <a:xfrm rot="10800000">
          <a:off x="0" y="2232529"/>
          <a:ext cx="1529333" cy="750806"/>
        </a:xfrm>
        <a:prstGeom prst="upArrowCallout">
          <a:avLst>
            <a:gd name="adj1" fmla="val 5000"/>
            <a:gd name="adj2" fmla="val 10000"/>
            <a:gd name="adj3" fmla="val 15000"/>
            <a:gd name="adj4" fmla="val 64977"/>
          </a:avLst>
        </a:prstGeom>
        <a:solidFill>
          <a:schemeClr val="accent2">
            <a:hueOff val="-831636"/>
            <a:satOff val="-47959"/>
            <a:lumOff val="4930"/>
            <a:alphaOff val="0"/>
          </a:schemeClr>
        </a:solidFill>
        <a:ln w="12700" cap="flat" cmpd="sng" algn="ctr">
          <a:solidFill>
            <a:schemeClr val="accent2">
              <a:hueOff val="-831636"/>
              <a:satOff val="-47959"/>
              <a:lumOff val="493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8766" tIns="113792" rIns="108766" bIns="113792" numCol="1" spcCol="1270" anchor="ctr" anchorCtr="0">
          <a:noAutofit/>
        </a:bodyPr>
        <a:lstStyle/>
        <a:p>
          <a:pPr marL="0" lvl="0" indent="0" algn="ctr" defTabSz="711200">
            <a:lnSpc>
              <a:spcPct val="90000"/>
            </a:lnSpc>
            <a:spcBef>
              <a:spcPct val="0"/>
            </a:spcBef>
            <a:spcAft>
              <a:spcPct val="35000"/>
            </a:spcAft>
            <a:buNone/>
          </a:pPr>
          <a:r>
            <a:rPr lang="en-US" sz="1600" kern="1200"/>
            <a:t>Compile</a:t>
          </a:r>
        </a:p>
      </dsp:txBody>
      <dsp:txXfrm rot="-10800000">
        <a:off x="0" y="2232529"/>
        <a:ext cx="1529333" cy="488023"/>
      </dsp:txXfrm>
    </dsp:sp>
    <dsp:sp modelId="{D9BC8070-B7A9-4929-90D1-A971A9D38C6D}">
      <dsp:nvSpPr>
        <dsp:cNvPr id="0" name=""/>
        <dsp:cNvSpPr/>
      </dsp:nvSpPr>
      <dsp:spPr>
        <a:xfrm>
          <a:off x="1529333" y="2232529"/>
          <a:ext cx="4588002" cy="488023"/>
        </a:xfrm>
        <a:prstGeom prst="rect">
          <a:avLst/>
        </a:prstGeom>
        <a:solidFill>
          <a:schemeClr val="accent2">
            <a:tint val="40000"/>
            <a:alpha val="90000"/>
            <a:hueOff val="-485272"/>
            <a:satOff val="-43055"/>
            <a:lumOff val="-439"/>
            <a:alphaOff val="0"/>
          </a:schemeClr>
        </a:solidFill>
        <a:ln w="12700" cap="flat" cmpd="sng" algn="ctr">
          <a:solidFill>
            <a:schemeClr val="accent2">
              <a:tint val="40000"/>
              <a:alpha val="90000"/>
              <a:hueOff val="-485272"/>
              <a:satOff val="-43055"/>
              <a:lumOff val="-43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3066" tIns="139700" rIns="93066" bIns="139700" numCol="1" spcCol="1270" anchor="ctr" anchorCtr="0">
          <a:noAutofit/>
        </a:bodyPr>
        <a:lstStyle/>
        <a:p>
          <a:pPr marL="0" lvl="0" indent="0" algn="l" defTabSz="488950">
            <a:lnSpc>
              <a:spcPct val="90000"/>
            </a:lnSpc>
            <a:spcBef>
              <a:spcPct val="0"/>
            </a:spcBef>
            <a:spcAft>
              <a:spcPct val="35000"/>
            </a:spcAft>
            <a:buNone/>
          </a:pPr>
          <a:r>
            <a:rPr lang="en-US" sz="1100" kern="1200"/>
            <a:t>Compile CNN model (optimizer = ‘adam’ and specify metrics)</a:t>
          </a:r>
        </a:p>
      </dsp:txBody>
      <dsp:txXfrm>
        <a:off x="1529333" y="2232529"/>
        <a:ext cx="4588002" cy="488023"/>
      </dsp:txXfrm>
    </dsp:sp>
    <dsp:sp modelId="{B82115AF-D65E-4EC9-B07C-2FCB2ADBBE1B}">
      <dsp:nvSpPr>
        <dsp:cNvPr id="0" name=""/>
        <dsp:cNvSpPr/>
      </dsp:nvSpPr>
      <dsp:spPr>
        <a:xfrm rot="10800000">
          <a:off x="0" y="1489045"/>
          <a:ext cx="1529333" cy="750806"/>
        </a:xfrm>
        <a:prstGeom prst="upArrowCallout">
          <a:avLst>
            <a:gd name="adj1" fmla="val 5000"/>
            <a:gd name="adj2" fmla="val 10000"/>
            <a:gd name="adj3" fmla="val 15000"/>
            <a:gd name="adj4" fmla="val 64977"/>
          </a:avLst>
        </a:prstGeom>
        <a:solidFill>
          <a:schemeClr val="accent2">
            <a:hueOff val="-1039545"/>
            <a:satOff val="-59949"/>
            <a:lumOff val="6163"/>
            <a:alphaOff val="0"/>
          </a:schemeClr>
        </a:solidFill>
        <a:ln w="12700" cap="flat" cmpd="sng" algn="ctr">
          <a:solidFill>
            <a:schemeClr val="accent2">
              <a:hueOff val="-1039545"/>
              <a:satOff val="-59949"/>
              <a:lumOff val="616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8766" tIns="113792" rIns="108766" bIns="113792" numCol="1" spcCol="1270" anchor="ctr" anchorCtr="0">
          <a:noAutofit/>
        </a:bodyPr>
        <a:lstStyle/>
        <a:p>
          <a:pPr marL="0" lvl="0" indent="0" algn="ctr" defTabSz="711200">
            <a:lnSpc>
              <a:spcPct val="90000"/>
            </a:lnSpc>
            <a:spcBef>
              <a:spcPct val="0"/>
            </a:spcBef>
            <a:spcAft>
              <a:spcPct val="35000"/>
            </a:spcAft>
            <a:buNone/>
          </a:pPr>
          <a:r>
            <a:rPr lang="en-US" sz="1600" kern="1200"/>
            <a:t>Develop</a:t>
          </a:r>
        </a:p>
      </dsp:txBody>
      <dsp:txXfrm rot="-10800000">
        <a:off x="0" y="1489045"/>
        <a:ext cx="1529333" cy="488023"/>
      </dsp:txXfrm>
    </dsp:sp>
    <dsp:sp modelId="{EDE0C280-1CC4-4248-8076-2536197AFAEE}">
      <dsp:nvSpPr>
        <dsp:cNvPr id="0" name=""/>
        <dsp:cNvSpPr/>
      </dsp:nvSpPr>
      <dsp:spPr>
        <a:xfrm>
          <a:off x="1529333" y="1489045"/>
          <a:ext cx="4588002" cy="488023"/>
        </a:xfrm>
        <a:prstGeom prst="rect">
          <a:avLst/>
        </a:prstGeom>
        <a:solidFill>
          <a:schemeClr val="accent2">
            <a:tint val="40000"/>
            <a:alpha val="90000"/>
            <a:hueOff val="-606590"/>
            <a:satOff val="-53819"/>
            <a:lumOff val="-549"/>
            <a:alphaOff val="0"/>
          </a:schemeClr>
        </a:solidFill>
        <a:ln w="12700" cap="flat" cmpd="sng" algn="ctr">
          <a:solidFill>
            <a:schemeClr val="accent2">
              <a:tint val="40000"/>
              <a:alpha val="90000"/>
              <a:hueOff val="-606590"/>
              <a:satOff val="-53819"/>
              <a:lumOff val="-54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3066" tIns="139700" rIns="93066" bIns="139700" numCol="1" spcCol="1270" anchor="ctr" anchorCtr="0">
          <a:noAutofit/>
        </a:bodyPr>
        <a:lstStyle/>
        <a:p>
          <a:pPr marL="0" lvl="0" indent="0" algn="l" defTabSz="488950">
            <a:lnSpc>
              <a:spcPct val="90000"/>
            </a:lnSpc>
            <a:spcBef>
              <a:spcPct val="0"/>
            </a:spcBef>
            <a:spcAft>
              <a:spcPct val="35000"/>
            </a:spcAft>
            <a:buNone/>
          </a:pPr>
          <a:r>
            <a:rPr lang="en-US" sz="1100" kern="1200"/>
            <a:t>Develop CNN model </a:t>
          </a:r>
        </a:p>
      </dsp:txBody>
      <dsp:txXfrm>
        <a:off x="1529333" y="1489045"/>
        <a:ext cx="4588002" cy="488023"/>
      </dsp:txXfrm>
    </dsp:sp>
    <dsp:sp modelId="{CD3B7EB0-10F9-44C1-BF68-F6E452CE0E86}">
      <dsp:nvSpPr>
        <dsp:cNvPr id="0" name=""/>
        <dsp:cNvSpPr/>
      </dsp:nvSpPr>
      <dsp:spPr>
        <a:xfrm rot="10800000">
          <a:off x="0" y="745562"/>
          <a:ext cx="1529333" cy="750806"/>
        </a:xfrm>
        <a:prstGeom prst="upArrowCallout">
          <a:avLst>
            <a:gd name="adj1" fmla="val 5000"/>
            <a:gd name="adj2" fmla="val 10000"/>
            <a:gd name="adj3" fmla="val 15000"/>
            <a:gd name="adj4" fmla="val 64977"/>
          </a:avLst>
        </a:prstGeom>
        <a:solidFill>
          <a:schemeClr val="accent2">
            <a:hueOff val="-1247454"/>
            <a:satOff val="-71938"/>
            <a:lumOff val="7395"/>
            <a:alphaOff val="0"/>
          </a:schemeClr>
        </a:solidFill>
        <a:ln w="12700" cap="flat" cmpd="sng" algn="ctr">
          <a:solidFill>
            <a:schemeClr val="accent2">
              <a:hueOff val="-1247454"/>
              <a:satOff val="-71938"/>
              <a:lumOff val="739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8766" tIns="113792" rIns="108766" bIns="113792" numCol="1" spcCol="1270" anchor="ctr" anchorCtr="0">
          <a:noAutofit/>
        </a:bodyPr>
        <a:lstStyle/>
        <a:p>
          <a:pPr marL="0" lvl="0" indent="0" algn="ctr" defTabSz="711200">
            <a:lnSpc>
              <a:spcPct val="90000"/>
            </a:lnSpc>
            <a:spcBef>
              <a:spcPct val="0"/>
            </a:spcBef>
            <a:spcAft>
              <a:spcPct val="35000"/>
            </a:spcAft>
            <a:buNone/>
          </a:pPr>
          <a:r>
            <a:rPr lang="en-US" sz="1600" kern="1200"/>
            <a:t>Pre-process</a:t>
          </a:r>
        </a:p>
      </dsp:txBody>
      <dsp:txXfrm rot="-10800000">
        <a:off x="0" y="745562"/>
        <a:ext cx="1529333" cy="488023"/>
      </dsp:txXfrm>
    </dsp:sp>
    <dsp:sp modelId="{A57B7480-C9C8-4332-BEEE-8782BF890BB0}">
      <dsp:nvSpPr>
        <dsp:cNvPr id="0" name=""/>
        <dsp:cNvSpPr/>
      </dsp:nvSpPr>
      <dsp:spPr>
        <a:xfrm>
          <a:off x="1529333" y="745562"/>
          <a:ext cx="4588002" cy="488023"/>
        </a:xfrm>
        <a:prstGeom prst="rect">
          <a:avLst/>
        </a:prstGeom>
        <a:solidFill>
          <a:schemeClr val="accent2">
            <a:tint val="40000"/>
            <a:alpha val="90000"/>
            <a:hueOff val="-727908"/>
            <a:satOff val="-64582"/>
            <a:lumOff val="-659"/>
            <a:alphaOff val="0"/>
          </a:schemeClr>
        </a:solidFill>
        <a:ln w="12700" cap="flat" cmpd="sng" algn="ctr">
          <a:solidFill>
            <a:schemeClr val="accent2">
              <a:tint val="40000"/>
              <a:alpha val="90000"/>
              <a:hueOff val="-727908"/>
              <a:satOff val="-64582"/>
              <a:lumOff val="-65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3066" tIns="139700" rIns="93066" bIns="139700" numCol="1" spcCol="1270" anchor="ctr" anchorCtr="0">
          <a:noAutofit/>
        </a:bodyPr>
        <a:lstStyle/>
        <a:p>
          <a:pPr marL="0" lvl="0" indent="0" algn="l" defTabSz="488950">
            <a:lnSpc>
              <a:spcPct val="90000"/>
            </a:lnSpc>
            <a:spcBef>
              <a:spcPct val="0"/>
            </a:spcBef>
            <a:spcAft>
              <a:spcPct val="35000"/>
            </a:spcAft>
            <a:buNone/>
          </a:pPr>
          <a:r>
            <a:rPr lang="en-US" sz="1100" kern="1200"/>
            <a:t>Pre-process the images (resize)</a:t>
          </a:r>
        </a:p>
      </dsp:txBody>
      <dsp:txXfrm>
        <a:off x="1529333" y="745562"/>
        <a:ext cx="4588002" cy="488023"/>
      </dsp:txXfrm>
    </dsp:sp>
    <dsp:sp modelId="{9B70CF41-4316-4268-9E8B-99D50EE4DF9B}">
      <dsp:nvSpPr>
        <dsp:cNvPr id="0" name=""/>
        <dsp:cNvSpPr/>
      </dsp:nvSpPr>
      <dsp:spPr>
        <a:xfrm rot="10800000">
          <a:off x="0" y="2078"/>
          <a:ext cx="1529333" cy="750806"/>
        </a:xfrm>
        <a:prstGeom prst="upArrowCallout">
          <a:avLst>
            <a:gd name="adj1" fmla="val 5000"/>
            <a:gd name="adj2" fmla="val 10000"/>
            <a:gd name="adj3" fmla="val 15000"/>
            <a:gd name="adj4" fmla="val 64977"/>
          </a:avLst>
        </a:prstGeom>
        <a:solidFill>
          <a:schemeClr val="accent2">
            <a:hueOff val="-1455363"/>
            <a:satOff val="-83928"/>
            <a:lumOff val="8628"/>
            <a:alphaOff val="0"/>
          </a:schemeClr>
        </a:solidFill>
        <a:ln w="12700" cap="flat" cmpd="sng" algn="ctr">
          <a:solidFill>
            <a:schemeClr val="accent2">
              <a:hueOff val="-1455363"/>
              <a:satOff val="-83928"/>
              <a:lumOff val="862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8766" tIns="113792" rIns="108766" bIns="113792" numCol="1" spcCol="1270" anchor="ctr" anchorCtr="0">
          <a:noAutofit/>
        </a:bodyPr>
        <a:lstStyle/>
        <a:p>
          <a:pPr marL="0" lvl="0" indent="0" algn="ctr" defTabSz="711200">
            <a:lnSpc>
              <a:spcPct val="90000"/>
            </a:lnSpc>
            <a:spcBef>
              <a:spcPct val="0"/>
            </a:spcBef>
            <a:spcAft>
              <a:spcPct val="35000"/>
            </a:spcAft>
            <a:buNone/>
          </a:pPr>
          <a:r>
            <a:rPr lang="en-US" sz="1600" kern="1200"/>
            <a:t>Read</a:t>
          </a:r>
        </a:p>
      </dsp:txBody>
      <dsp:txXfrm rot="-10800000">
        <a:off x="0" y="2078"/>
        <a:ext cx="1529333" cy="488023"/>
      </dsp:txXfrm>
    </dsp:sp>
    <dsp:sp modelId="{AE7FC963-E1A4-47B6-B46F-4D65F4D231D7}">
      <dsp:nvSpPr>
        <dsp:cNvPr id="0" name=""/>
        <dsp:cNvSpPr/>
      </dsp:nvSpPr>
      <dsp:spPr>
        <a:xfrm>
          <a:off x="1529333" y="2078"/>
          <a:ext cx="4588002" cy="488023"/>
        </a:xfrm>
        <a:prstGeom prst="rect">
          <a:avLst/>
        </a:prstGeom>
        <a:solidFill>
          <a:schemeClr val="accent2">
            <a:tint val="40000"/>
            <a:alpha val="90000"/>
            <a:hueOff val="-849226"/>
            <a:satOff val="-75346"/>
            <a:lumOff val="-769"/>
            <a:alphaOff val="0"/>
          </a:schemeClr>
        </a:solidFill>
        <a:ln w="12700" cap="flat" cmpd="sng" algn="ctr">
          <a:solidFill>
            <a:schemeClr val="accent2">
              <a:tint val="40000"/>
              <a:alpha val="90000"/>
              <a:hueOff val="-849226"/>
              <a:satOff val="-75346"/>
              <a:lumOff val="-76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3066" tIns="139700" rIns="93066" bIns="139700" numCol="1" spcCol="1270" anchor="ctr" anchorCtr="0">
          <a:noAutofit/>
        </a:bodyPr>
        <a:lstStyle/>
        <a:p>
          <a:pPr marL="0" lvl="0" indent="0" algn="l" defTabSz="488950">
            <a:lnSpc>
              <a:spcPct val="90000"/>
            </a:lnSpc>
            <a:spcBef>
              <a:spcPct val="0"/>
            </a:spcBef>
            <a:spcAft>
              <a:spcPct val="35000"/>
            </a:spcAft>
            <a:buNone/>
          </a:pPr>
          <a:r>
            <a:rPr lang="en-US" sz="1100" kern="1200"/>
            <a:t>Read the dataset after downloading.</a:t>
          </a:r>
        </a:p>
      </dsp:txBody>
      <dsp:txXfrm>
        <a:off x="1529333" y="2078"/>
        <a:ext cx="4588002" cy="488023"/>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16/7/layout/VerticalDownArrowProcess">
  <dgm:title val="Vertical Down Arrow Process"/>
  <dgm:desc val="Use to show a progression; a timeline; sequential steps in a task, process, or workflow; or to emphasize movement or direction. Level 1 text appears inside an arrow shape while Level 2 text appears below the arrow shapes."/>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2" destOrd="0"/>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36"/>
      <dgm:constr type="primFontSz" for="des" forName="parentTextArrow" refType="primFontSz" refFor="des" refForName="parentTextBox" op="equ"/>
      <dgm:constr type="primFontSz" for="des" forName="descendantArrow" val="24"/>
      <dgm:constr type="primFontSz" for="des" forName="descendantArrow" refType="primFontSz" refFor="des" refForName="parentTextArrow" op="lte"/>
      <dgm:constr type="primFontSz" for="des" forName="descendantBox" refType="primFontSz" refFor="des" refForName="parentTextArrow" op="lte"/>
      <dgm:constr type="primFontSz" for="des" forName="descendantBox" refType="primFontSz" refFor="des" refForName="parentTextBox" op="lte"/>
      <dgm:constr type="primFontSz" for="des" forName="descendantArrow" refType="primFontSz" refFor="des" refForName="parentTextBox" op="lte"/>
      <dgm:constr type="primFontSz" for="des" forName="descendantBox" refType="primFontSz" refFor="des" refForName="descendan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onstrLst>
              <dgm:constr type="w" for="ch" forName="parentTextBox" refType="w" fact="0.25"/>
              <dgm:constr type="h" for="ch" forName="parentTextBox" refType="h"/>
              <dgm:constr type="t" for="ch" forName="parentTextBox"/>
              <dgm:constr type="w" for="ch" forName="descendantBox" refType="w" fact="0.75"/>
              <dgm:constr type="l" for="ch" forName="descendantBox" refType="w" fact="0.25"/>
              <dgm:constr type="b" for="ch" forName="descendantBox" refType="h"/>
              <dgm:constr type="h" for="ch" forName="descendantBox" refType="h"/>
            </dgm:constrLst>
            <dgm:ruleLst/>
            <dgm:layoutNode name="parentTextBox" styleLbl="alignNode1">
              <dgm:alg type="tx"/>
              <dgm:shape xmlns:r="http://schemas.openxmlformats.org/officeDocument/2006/relationships" type="rect" r:blip="">
                <dgm:adjLst/>
              </dgm:shape>
              <dgm:presOf axis="self"/>
              <dgm:constrLst>
                <dgm:constr type="primFontSz" refType="h" op="lte" fact="0.5"/>
                <dgm:constr type="lMarg" refType="w" fact="0.2016"/>
                <dgm:constr type="rMarg" refType="w" fact="0.2016"/>
              </dgm:constrLst>
              <dgm:ruleLst>
                <dgm:rule type="primFontSz" val="13" fact="NaN" max="NaN"/>
              </dgm:ruleLst>
            </dgm:layoutNode>
            <dgm:layoutNode name="descendantBox" styleLbl="bgAccFollowNode1">
              <dgm:alg type="tx">
                <dgm:param type="stBulletLvl" val="0"/>
                <dgm:param type="parTxLTRAlign" val="l"/>
              </dgm:alg>
              <dgm:shape xmlns:r="http://schemas.openxmlformats.org/officeDocument/2006/relationships" type="rect" r:blip="">
                <dgm:adjLst/>
              </dgm:shape>
              <dgm:presOf/>
              <dgm:constrLst>
                <dgm:constr type="tMarg" refType="primFontSz"/>
                <dgm:constr type="bMarg" refType="primFontSz"/>
                <dgm:constr type="lMarg" refType="w" fact="0.0575"/>
                <dgm:constr type="rMarg" refType="w" fact="0.0575"/>
              </dgm:constrLst>
              <dgm:presOf axis="des" ptType="node"/>
              <dgm:ruleLst>
                <dgm:rule type="primFontSz" val="11" fact="NaN" max="NaN"/>
              </dgm:ruleLst>
            </dgm:layoutNode>
          </dgm:layoutNode>
        </dgm:if>
        <dgm:else name="Name17">
          <dgm:layoutNode name="arrowAndChildren">
            <dgm:alg type="composite"/>
            <dgm:shape xmlns:r="http://schemas.openxmlformats.org/officeDocument/2006/relationships" r:blip="">
              <dgm:adjLst/>
            </dgm:shape>
            <dgm:presOf/>
            <dgm:constrLst>
              <dgm:constr type="w" for="ch" forName="parentTextArrow" refType="w" fact="0.25"/>
              <dgm:constr type="t" for="ch" forName="parentTextArrow"/>
              <dgm:constr type="h" for="ch" forName="parentTextArrow" refType="h" fact="0.65"/>
              <dgm:constr type="w" for="ch" forName="arrow" refType="w" fact="0.25"/>
              <dgm:constr type="h" for="ch" forName="arrow" refType="h"/>
              <dgm:constr type="l" for="ch" forName="descendantArrow" refType="w" fact="0.25"/>
              <dgm:constr type="w" for="ch" forName="descendantArrow" refType="w" fact="0.75"/>
              <dgm:constr type="b" for="ch" forName="descendantArrow" refType="h" fact="0.65"/>
              <dgm:constr type="h" for="ch" forName="descendantArrow" refType="h" fact="0.65"/>
            </dgm:constrLst>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constr type="primFontSz" refType="h" op="lte" fact="0.5"/>
                <dgm:constr type="lMarg" refType="w" fact="0.2016"/>
                <dgm:constr type="rMarg" refType="w" fact="0.2016"/>
              </dgm:constrLst>
              <dgm:ruleLst>
                <dgm:rule type="primFontSz" val="13" fact="NaN" max="NaN"/>
              </dgm:ruleLst>
            </dgm:layoutNode>
            <dgm:layoutNode name="arrow" styleLbl="alignNode1">
              <dgm:alg type="sp"/>
              <dgm:shape xmlns:r="http://schemas.openxmlformats.org/officeDocument/2006/relationships" rot="180" type="upArrowCallout" r:blip="">
                <dgm:adjLst>
                  <dgm:adj idx="1" val="0.05"/>
                  <dgm:adj idx="2" val="0.1"/>
                  <dgm:adj idx="3" val="0.15"/>
                </dgm:adjLst>
              </dgm:shape>
              <dgm:presOf axis="self"/>
              <dgm:constrLst/>
              <dgm:ruleLst/>
            </dgm:layoutNode>
            <dgm:layoutNode name="descendantArrow" styleLbl="bgAccFollowNode1">
              <dgm:alg type="tx">
                <dgm:param type="stBulletLvl" val="0"/>
                <dgm:param type="parTxLTRAlign" val="l"/>
              </dgm:alg>
              <dgm:shape xmlns:r="http://schemas.openxmlformats.org/officeDocument/2006/relationships" type="rect" r:blip="">
                <dgm:adjLst/>
              </dgm:shape>
              <dgm:presOf axis="des" ptType="node"/>
              <dgm:constrLst>
                <dgm:constr type="tMarg" refType="primFontSz"/>
                <dgm:constr type="bMarg" refType="primFontSz"/>
                <dgm:constr type="lMarg" refType="w" fact="0.0575"/>
                <dgm:constr type="rMarg" refType="w" fact="0.0575"/>
              </dgm:constrLst>
              <dgm:ruleLst>
                <dgm:rule type="primFontSz" val="11" fact="NaN" max="NaN"/>
              </dgm:ruleLst>
            </dgm:layoutNod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5A515F-237E-46D4-9ECA-851876A6577A}" type="datetimeFigureOut">
              <a:rPr lang="en-US" smtClean="0"/>
              <a:t>6/12/2021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237D4E7-012D-4F6A-A1FC-1903669619E7}" type="slidenum">
              <a:rPr lang="en-US" smtClean="0"/>
              <a:t>‹#›</a:t>
            </a:fld>
            <a:endParaRPr lang="en-US"/>
          </a:p>
        </p:txBody>
      </p:sp>
    </p:spTree>
    <p:extLst>
      <p:ext uri="{BB962C8B-B14F-4D97-AF65-F5344CB8AC3E}">
        <p14:creationId xmlns:p14="http://schemas.microsoft.com/office/powerpoint/2010/main" val="10517995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99571-E418-4F8B-AB7B-0AF918F46A7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86508EA-6699-4194-99A5-4298320C763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28463DF-4560-4AB8-951D-A3DDC46204E5}"/>
              </a:ext>
            </a:extLst>
          </p:cNvPr>
          <p:cNvSpPr>
            <a:spLocks noGrp="1"/>
          </p:cNvSpPr>
          <p:nvPr>
            <p:ph type="dt" sz="half" idx="10"/>
          </p:nvPr>
        </p:nvSpPr>
        <p:spPr/>
        <p:txBody>
          <a:bodyPr/>
          <a:lstStyle/>
          <a:p>
            <a:fld id="{F164314C-A480-4B3B-B0E7-F9A8D5515798}" type="datetimeFigureOut">
              <a:rPr lang="en-US" smtClean="0"/>
              <a:t>6/12/2021</a:t>
            </a:fld>
            <a:endParaRPr lang="en-US"/>
          </a:p>
        </p:txBody>
      </p:sp>
      <p:sp>
        <p:nvSpPr>
          <p:cNvPr id="5" name="Footer Placeholder 4">
            <a:extLst>
              <a:ext uri="{FF2B5EF4-FFF2-40B4-BE49-F238E27FC236}">
                <a16:creationId xmlns:a16="http://schemas.microsoft.com/office/drawing/2014/main" id="{CCC34B4C-DA20-4756-97F8-33B25E291B0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6809DCE-95BA-4C61-AFE0-677DDCA50D46}"/>
              </a:ext>
            </a:extLst>
          </p:cNvPr>
          <p:cNvSpPr>
            <a:spLocks noGrp="1"/>
          </p:cNvSpPr>
          <p:nvPr>
            <p:ph type="sldNum" sz="quarter" idx="12"/>
          </p:nvPr>
        </p:nvSpPr>
        <p:spPr/>
        <p:txBody>
          <a:bodyPr/>
          <a:lstStyle/>
          <a:p>
            <a:fld id="{E8FBCC5C-3C95-4C9B-9BD1-0D401A01F12A}" type="slidenum">
              <a:rPr lang="en-US" smtClean="0"/>
              <a:t>‹#›</a:t>
            </a:fld>
            <a:endParaRPr lang="en-US"/>
          </a:p>
        </p:txBody>
      </p:sp>
    </p:spTree>
    <p:extLst>
      <p:ext uri="{BB962C8B-B14F-4D97-AF65-F5344CB8AC3E}">
        <p14:creationId xmlns:p14="http://schemas.microsoft.com/office/powerpoint/2010/main" val="2999714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11B173-BB77-418A-AF59-1BC6EEE2A41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4AC726D-4DC8-4F52-8959-8EA70F1E473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72879B-714B-40C0-8BA0-F5B4A650A524}"/>
              </a:ext>
            </a:extLst>
          </p:cNvPr>
          <p:cNvSpPr>
            <a:spLocks noGrp="1"/>
          </p:cNvSpPr>
          <p:nvPr>
            <p:ph type="dt" sz="half" idx="10"/>
          </p:nvPr>
        </p:nvSpPr>
        <p:spPr/>
        <p:txBody>
          <a:bodyPr/>
          <a:lstStyle/>
          <a:p>
            <a:fld id="{F164314C-A480-4B3B-B0E7-F9A8D5515798}" type="datetimeFigureOut">
              <a:rPr lang="en-US" smtClean="0"/>
              <a:t>6/12/2021</a:t>
            </a:fld>
            <a:endParaRPr lang="en-US"/>
          </a:p>
        </p:txBody>
      </p:sp>
      <p:sp>
        <p:nvSpPr>
          <p:cNvPr id="5" name="Footer Placeholder 4">
            <a:extLst>
              <a:ext uri="{FF2B5EF4-FFF2-40B4-BE49-F238E27FC236}">
                <a16:creationId xmlns:a16="http://schemas.microsoft.com/office/drawing/2014/main" id="{049BFDB5-8483-4414-8A44-427901DFEB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6299332-05F3-46D8-B310-06C2A6704B28}"/>
              </a:ext>
            </a:extLst>
          </p:cNvPr>
          <p:cNvSpPr>
            <a:spLocks noGrp="1"/>
          </p:cNvSpPr>
          <p:nvPr>
            <p:ph type="sldNum" sz="quarter" idx="12"/>
          </p:nvPr>
        </p:nvSpPr>
        <p:spPr/>
        <p:txBody>
          <a:bodyPr/>
          <a:lstStyle/>
          <a:p>
            <a:fld id="{E8FBCC5C-3C95-4C9B-9BD1-0D401A01F12A}" type="slidenum">
              <a:rPr lang="en-US" smtClean="0"/>
              <a:t>‹#›</a:t>
            </a:fld>
            <a:endParaRPr lang="en-US"/>
          </a:p>
        </p:txBody>
      </p:sp>
    </p:spTree>
    <p:extLst>
      <p:ext uri="{BB962C8B-B14F-4D97-AF65-F5344CB8AC3E}">
        <p14:creationId xmlns:p14="http://schemas.microsoft.com/office/powerpoint/2010/main" val="6753048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AC1122C-5F3F-434B-8177-CFAA123C455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22F0E68-D2BF-4383-95B4-363FC5A84A8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1F11367-69AD-460A-9E96-2A73FD5B9141}"/>
              </a:ext>
            </a:extLst>
          </p:cNvPr>
          <p:cNvSpPr>
            <a:spLocks noGrp="1"/>
          </p:cNvSpPr>
          <p:nvPr>
            <p:ph type="dt" sz="half" idx="10"/>
          </p:nvPr>
        </p:nvSpPr>
        <p:spPr/>
        <p:txBody>
          <a:bodyPr/>
          <a:lstStyle/>
          <a:p>
            <a:fld id="{F164314C-A480-4B3B-B0E7-F9A8D5515798}" type="datetimeFigureOut">
              <a:rPr lang="en-US" smtClean="0"/>
              <a:t>6/12/2021</a:t>
            </a:fld>
            <a:endParaRPr lang="en-US"/>
          </a:p>
        </p:txBody>
      </p:sp>
      <p:sp>
        <p:nvSpPr>
          <p:cNvPr id="5" name="Footer Placeholder 4">
            <a:extLst>
              <a:ext uri="{FF2B5EF4-FFF2-40B4-BE49-F238E27FC236}">
                <a16:creationId xmlns:a16="http://schemas.microsoft.com/office/drawing/2014/main" id="{FC828ACF-5D76-414F-8BA4-4A5D474FD4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4479FCC-C582-48F8-A127-AE16772FD669}"/>
              </a:ext>
            </a:extLst>
          </p:cNvPr>
          <p:cNvSpPr>
            <a:spLocks noGrp="1"/>
          </p:cNvSpPr>
          <p:nvPr>
            <p:ph type="sldNum" sz="quarter" idx="12"/>
          </p:nvPr>
        </p:nvSpPr>
        <p:spPr/>
        <p:txBody>
          <a:bodyPr/>
          <a:lstStyle/>
          <a:p>
            <a:fld id="{E8FBCC5C-3C95-4C9B-9BD1-0D401A01F12A}" type="slidenum">
              <a:rPr lang="en-US" smtClean="0"/>
              <a:t>‹#›</a:t>
            </a:fld>
            <a:endParaRPr lang="en-US"/>
          </a:p>
        </p:txBody>
      </p:sp>
    </p:spTree>
    <p:extLst>
      <p:ext uri="{BB962C8B-B14F-4D97-AF65-F5344CB8AC3E}">
        <p14:creationId xmlns:p14="http://schemas.microsoft.com/office/powerpoint/2010/main" val="19876212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C327C9-F7C3-4091-9698-F4BEB1001B5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968243A-D524-4DC3-94D4-D85C019CDB8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90A58D8-FD93-4A43-83F3-EF8C8E144373}"/>
              </a:ext>
            </a:extLst>
          </p:cNvPr>
          <p:cNvSpPr>
            <a:spLocks noGrp="1"/>
          </p:cNvSpPr>
          <p:nvPr>
            <p:ph type="dt" sz="half" idx="10"/>
          </p:nvPr>
        </p:nvSpPr>
        <p:spPr/>
        <p:txBody>
          <a:bodyPr/>
          <a:lstStyle/>
          <a:p>
            <a:fld id="{F164314C-A480-4B3B-B0E7-F9A8D5515798}" type="datetimeFigureOut">
              <a:rPr lang="en-US" smtClean="0"/>
              <a:t>6/12/2021</a:t>
            </a:fld>
            <a:endParaRPr lang="en-US"/>
          </a:p>
        </p:txBody>
      </p:sp>
      <p:sp>
        <p:nvSpPr>
          <p:cNvPr id="5" name="Footer Placeholder 4">
            <a:extLst>
              <a:ext uri="{FF2B5EF4-FFF2-40B4-BE49-F238E27FC236}">
                <a16:creationId xmlns:a16="http://schemas.microsoft.com/office/drawing/2014/main" id="{8DF44F0B-0B81-4682-9F97-F19FAB58C30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9CA2844-6043-4C5F-9990-46C0275EE594}"/>
              </a:ext>
            </a:extLst>
          </p:cNvPr>
          <p:cNvSpPr>
            <a:spLocks noGrp="1"/>
          </p:cNvSpPr>
          <p:nvPr>
            <p:ph type="sldNum" sz="quarter" idx="12"/>
          </p:nvPr>
        </p:nvSpPr>
        <p:spPr/>
        <p:txBody>
          <a:bodyPr/>
          <a:lstStyle/>
          <a:p>
            <a:fld id="{E8FBCC5C-3C95-4C9B-9BD1-0D401A01F12A}" type="slidenum">
              <a:rPr lang="en-US" smtClean="0"/>
              <a:t>‹#›</a:t>
            </a:fld>
            <a:endParaRPr lang="en-US"/>
          </a:p>
        </p:txBody>
      </p:sp>
    </p:spTree>
    <p:extLst>
      <p:ext uri="{BB962C8B-B14F-4D97-AF65-F5344CB8AC3E}">
        <p14:creationId xmlns:p14="http://schemas.microsoft.com/office/powerpoint/2010/main" val="39457652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B5004F-807A-4840-B1D5-1A6835B3193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335F983-38BD-4482-BFCE-B4393C553CE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E9D33D8-63A3-43EA-BBB2-A27F891B09BE}"/>
              </a:ext>
            </a:extLst>
          </p:cNvPr>
          <p:cNvSpPr>
            <a:spLocks noGrp="1"/>
          </p:cNvSpPr>
          <p:nvPr>
            <p:ph type="dt" sz="half" idx="10"/>
          </p:nvPr>
        </p:nvSpPr>
        <p:spPr/>
        <p:txBody>
          <a:bodyPr/>
          <a:lstStyle/>
          <a:p>
            <a:fld id="{F164314C-A480-4B3B-B0E7-F9A8D5515798}" type="datetimeFigureOut">
              <a:rPr lang="en-US" smtClean="0"/>
              <a:t>6/12/2021</a:t>
            </a:fld>
            <a:endParaRPr lang="en-US"/>
          </a:p>
        </p:txBody>
      </p:sp>
      <p:sp>
        <p:nvSpPr>
          <p:cNvPr id="5" name="Footer Placeholder 4">
            <a:extLst>
              <a:ext uri="{FF2B5EF4-FFF2-40B4-BE49-F238E27FC236}">
                <a16:creationId xmlns:a16="http://schemas.microsoft.com/office/drawing/2014/main" id="{C31CB7DA-C488-4900-8F05-0AD53B49667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E4CCB21-E996-4F53-956B-53383B02713C}"/>
              </a:ext>
            </a:extLst>
          </p:cNvPr>
          <p:cNvSpPr>
            <a:spLocks noGrp="1"/>
          </p:cNvSpPr>
          <p:nvPr>
            <p:ph type="sldNum" sz="quarter" idx="12"/>
          </p:nvPr>
        </p:nvSpPr>
        <p:spPr/>
        <p:txBody>
          <a:bodyPr/>
          <a:lstStyle/>
          <a:p>
            <a:fld id="{E8FBCC5C-3C95-4C9B-9BD1-0D401A01F12A}" type="slidenum">
              <a:rPr lang="en-US" smtClean="0"/>
              <a:t>‹#›</a:t>
            </a:fld>
            <a:endParaRPr lang="en-US"/>
          </a:p>
        </p:txBody>
      </p:sp>
    </p:spTree>
    <p:extLst>
      <p:ext uri="{BB962C8B-B14F-4D97-AF65-F5344CB8AC3E}">
        <p14:creationId xmlns:p14="http://schemas.microsoft.com/office/powerpoint/2010/main" val="22265477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4C5926-46E9-45E0-89CA-0E038E84503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2817527-5C22-4CDF-81D5-0BA32B367DA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A734AA8-476A-4DB9-893E-D4DE3B3A6CA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9D2BC1D-C0B0-4E16-9E12-84D1F489F28F}"/>
              </a:ext>
            </a:extLst>
          </p:cNvPr>
          <p:cNvSpPr>
            <a:spLocks noGrp="1"/>
          </p:cNvSpPr>
          <p:nvPr>
            <p:ph type="dt" sz="half" idx="10"/>
          </p:nvPr>
        </p:nvSpPr>
        <p:spPr/>
        <p:txBody>
          <a:bodyPr/>
          <a:lstStyle/>
          <a:p>
            <a:fld id="{F164314C-A480-4B3B-B0E7-F9A8D5515798}" type="datetimeFigureOut">
              <a:rPr lang="en-US" smtClean="0"/>
              <a:t>6/12/2021</a:t>
            </a:fld>
            <a:endParaRPr lang="en-US"/>
          </a:p>
        </p:txBody>
      </p:sp>
      <p:sp>
        <p:nvSpPr>
          <p:cNvPr id="6" name="Footer Placeholder 5">
            <a:extLst>
              <a:ext uri="{FF2B5EF4-FFF2-40B4-BE49-F238E27FC236}">
                <a16:creationId xmlns:a16="http://schemas.microsoft.com/office/drawing/2014/main" id="{93027B8B-5F1D-410E-A97A-60C103A8134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F9758A9-B579-4B2F-B34B-D824D0BF8340}"/>
              </a:ext>
            </a:extLst>
          </p:cNvPr>
          <p:cNvSpPr>
            <a:spLocks noGrp="1"/>
          </p:cNvSpPr>
          <p:nvPr>
            <p:ph type="sldNum" sz="quarter" idx="12"/>
          </p:nvPr>
        </p:nvSpPr>
        <p:spPr/>
        <p:txBody>
          <a:bodyPr/>
          <a:lstStyle/>
          <a:p>
            <a:fld id="{E8FBCC5C-3C95-4C9B-9BD1-0D401A01F12A}" type="slidenum">
              <a:rPr lang="en-US" smtClean="0"/>
              <a:t>‹#›</a:t>
            </a:fld>
            <a:endParaRPr lang="en-US"/>
          </a:p>
        </p:txBody>
      </p:sp>
    </p:spTree>
    <p:extLst>
      <p:ext uri="{BB962C8B-B14F-4D97-AF65-F5344CB8AC3E}">
        <p14:creationId xmlns:p14="http://schemas.microsoft.com/office/powerpoint/2010/main" val="2217636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0FB94E-1C9D-4B3D-A932-FF2A9062EAA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BB79598-EEBB-4AAD-9B53-5BED14E47D0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EA4013A-E7B3-4A90-A6D8-EA6E62177AF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6478E1D-6792-4799-980E-B603AF2F265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5305224-8784-48B4-ADA0-A67ECFF2F95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6170C8A-E5E6-4FC4-820F-EC9EFEC72721}"/>
              </a:ext>
            </a:extLst>
          </p:cNvPr>
          <p:cNvSpPr>
            <a:spLocks noGrp="1"/>
          </p:cNvSpPr>
          <p:nvPr>
            <p:ph type="dt" sz="half" idx="10"/>
          </p:nvPr>
        </p:nvSpPr>
        <p:spPr/>
        <p:txBody>
          <a:bodyPr/>
          <a:lstStyle/>
          <a:p>
            <a:fld id="{F164314C-A480-4B3B-B0E7-F9A8D5515798}" type="datetimeFigureOut">
              <a:rPr lang="en-US" smtClean="0"/>
              <a:t>6/12/2021</a:t>
            </a:fld>
            <a:endParaRPr lang="en-US"/>
          </a:p>
        </p:txBody>
      </p:sp>
      <p:sp>
        <p:nvSpPr>
          <p:cNvPr id="8" name="Footer Placeholder 7">
            <a:extLst>
              <a:ext uri="{FF2B5EF4-FFF2-40B4-BE49-F238E27FC236}">
                <a16:creationId xmlns:a16="http://schemas.microsoft.com/office/drawing/2014/main" id="{6B1332BA-3634-4DD7-8B5D-ADE59DCC235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992DC39-DE08-4362-B951-F8DA768DE40F}"/>
              </a:ext>
            </a:extLst>
          </p:cNvPr>
          <p:cNvSpPr>
            <a:spLocks noGrp="1"/>
          </p:cNvSpPr>
          <p:nvPr>
            <p:ph type="sldNum" sz="quarter" idx="12"/>
          </p:nvPr>
        </p:nvSpPr>
        <p:spPr/>
        <p:txBody>
          <a:bodyPr/>
          <a:lstStyle/>
          <a:p>
            <a:fld id="{E8FBCC5C-3C95-4C9B-9BD1-0D401A01F12A}" type="slidenum">
              <a:rPr lang="en-US" smtClean="0"/>
              <a:t>‹#›</a:t>
            </a:fld>
            <a:endParaRPr lang="en-US"/>
          </a:p>
        </p:txBody>
      </p:sp>
    </p:spTree>
    <p:extLst>
      <p:ext uri="{BB962C8B-B14F-4D97-AF65-F5344CB8AC3E}">
        <p14:creationId xmlns:p14="http://schemas.microsoft.com/office/powerpoint/2010/main" val="13943049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D1601C-6284-4C98-BCFC-A0FF5F32753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AA08EC3-FBCC-4E04-A92F-A7EA15ECC169}"/>
              </a:ext>
            </a:extLst>
          </p:cNvPr>
          <p:cNvSpPr>
            <a:spLocks noGrp="1"/>
          </p:cNvSpPr>
          <p:nvPr>
            <p:ph type="dt" sz="half" idx="10"/>
          </p:nvPr>
        </p:nvSpPr>
        <p:spPr/>
        <p:txBody>
          <a:bodyPr/>
          <a:lstStyle/>
          <a:p>
            <a:fld id="{F164314C-A480-4B3B-B0E7-F9A8D5515798}" type="datetimeFigureOut">
              <a:rPr lang="en-US" smtClean="0"/>
              <a:t>6/12/2021</a:t>
            </a:fld>
            <a:endParaRPr lang="en-US"/>
          </a:p>
        </p:txBody>
      </p:sp>
      <p:sp>
        <p:nvSpPr>
          <p:cNvPr id="4" name="Footer Placeholder 3">
            <a:extLst>
              <a:ext uri="{FF2B5EF4-FFF2-40B4-BE49-F238E27FC236}">
                <a16:creationId xmlns:a16="http://schemas.microsoft.com/office/drawing/2014/main" id="{9F6F0FBC-F43C-48B8-A53B-2FB9309B61F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D4A0699-3E75-4E8E-A8A3-2F8322961571}"/>
              </a:ext>
            </a:extLst>
          </p:cNvPr>
          <p:cNvSpPr>
            <a:spLocks noGrp="1"/>
          </p:cNvSpPr>
          <p:nvPr>
            <p:ph type="sldNum" sz="quarter" idx="12"/>
          </p:nvPr>
        </p:nvSpPr>
        <p:spPr/>
        <p:txBody>
          <a:bodyPr/>
          <a:lstStyle/>
          <a:p>
            <a:fld id="{E8FBCC5C-3C95-4C9B-9BD1-0D401A01F12A}" type="slidenum">
              <a:rPr lang="en-US" smtClean="0"/>
              <a:t>‹#›</a:t>
            </a:fld>
            <a:endParaRPr lang="en-US"/>
          </a:p>
        </p:txBody>
      </p:sp>
    </p:spTree>
    <p:extLst>
      <p:ext uri="{BB962C8B-B14F-4D97-AF65-F5344CB8AC3E}">
        <p14:creationId xmlns:p14="http://schemas.microsoft.com/office/powerpoint/2010/main" val="31104681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173C287-D26D-40DB-BD46-659630BC0B1A}"/>
              </a:ext>
            </a:extLst>
          </p:cNvPr>
          <p:cNvSpPr>
            <a:spLocks noGrp="1"/>
          </p:cNvSpPr>
          <p:nvPr>
            <p:ph type="dt" sz="half" idx="10"/>
          </p:nvPr>
        </p:nvSpPr>
        <p:spPr/>
        <p:txBody>
          <a:bodyPr/>
          <a:lstStyle/>
          <a:p>
            <a:fld id="{F164314C-A480-4B3B-B0E7-F9A8D5515798}" type="datetimeFigureOut">
              <a:rPr lang="en-US" smtClean="0"/>
              <a:t>6/12/2021</a:t>
            </a:fld>
            <a:endParaRPr lang="en-US"/>
          </a:p>
        </p:txBody>
      </p:sp>
      <p:sp>
        <p:nvSpPr>
          <p:cNvPr id="3" name="Footer Placeholder 2">
            <a:extLst>
              <a:ext uri="{FF2B5EF4-FFF2-40B4-BE49-F238E27FC236}">
                <a16:creationId xmlns:a16="http://schemas.microsoft.com/office/drawing/2014/main" id="{BC83FBEB-90C4-4172-8EFF-79CDD706843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585E218-73D7-46F1-9584-07B48DA369F6}"/>
              </a:ext>
            </a:extLst>
          </p:cNvPr>
          <p:cNvSpPr>
            <a:spLocks noGrp="1"/>
          </p:cNvSpPr>
          <p:nvPr>
            <p:ph type="sldNum" sz="quarter" idx="12"/>
          </p:nvPr>
        </p:nvSpPr>
        <p:spPr/>
        <p:txBody>
          <a:bodyPr/>
          <a:lstStyle/>
          <a:p>
            <a:fld id="{E8FBCC5C-3C95-4C9B-9BD1-0D401A01F12A}" type="slidenum">
              <a:rPr lang="en-US" smtClean="0"/>
              <a:t>‹#›</a:t>
            </a:fld>
            <a:endParaRPr lang="en-US"/>
          </a:p>
        </p:txBody>
      </p:sp>
    </p:spTree>
    <p:extLst>
      <p:ext uri="{BB962C8B-B14F-4D97-AF65-F5344CB8AC3E}">
        <p14:creationId xmlns:p14="http://schemas.microsoft.com/office/powerpoint/2010/main" val="31229709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DCB355-E2EF-44D4-8FD9-77BDD561C95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3287D92-618F-42E2-B6A8-03D975B2E27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E615036-BF92-4D81-9B88-743B4C53BC0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5447ECA-345A-414F-94C0-B78E4039452C}"/>
              </a:ext>
            </a:extLst>
          </p:cNvPr>
          <p:cNvSpPr>
            <a:spLocks noGrp="1"/>
          </p:cNvSpPr>
          <p:nvPr>
            <p:ph type="dt" sz="half" idx="10"/>
          </p:nvPr>
        </p:nvSpPr>
        <p:spPr/>
        <p:txBody>
          <a:bodyPr/>
          <a:lstStyle/>
          <a:p>
            <a:fld id="{F164314C-A480-4B3B-B0E7-F9A8D5515798}" type="datetimeFigureOut">
              <a:rPr lang="en-US" smtClean="0"/>
              <a:t>6/12/2021</a:t>
            </a:fld>
            <a:endParaRPr lang="en-US"/>
          </a:p>
        </p:txBody>
      </p:sp>
      <p:sp>
        <p:nvSpPr>
          <p:cNvPr id="6" name="Footer Placeholder 5">
            <a:extLst>
              <a:ext uri="{FF2B5EF4-FFF2-40B4-BE49-F238E27FC236}">
                <a16:creationId xmlns:a16="http://schemas.microsoft.com/office/drawing/2014/main" id="{06FED746-5725-403D-A4FF-6D9B6496B62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A5ABBD9-20CF-4601-B489-AFFED213641C}"/>
              </a:ext>
            </a:extLst>
          </p:cNvPr>
          <p:cNvSpPr>
            <a:spLocks noGrp="1"/>
          </p:cNvSpPr>
          <p:nvPr>
            <p:ph type="sldNum" sz="quarter" idx="12"/>
          </p:nvPr>
        </p:nvSpPr>
        <p:spPr/>
        <p:txBody>
          <a:bodyPr/>
          <a:lstStyle/>
          <a:p>
            <a:fld id="{E8FBCC5C-3C95-4C9B-9BD1-0D401A01F12A}" type="slidenum">
              <a:rPr lang="en-US" smtClean="0"/>
              <a:t>‹#›</a:t>
            </a:fld>
            <a:endParaRPr lang="en-US"/>
          </a:p>
        </p:txBody>
      </p:sp>
    </p:spTree>
    <p:extLst>
      <p:ext uri="{BB962C8B-B14F-4D97-AF65-F5344CB8AC3E}">
        <p14:creationId xmlns:p14="http://schemas.microsoft.com/office/powerpoint/2010/main" val="15854104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0FE8C8-AD07-4DAE-BEBB-4E04A6E8EC5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85524E0-1216-4641-AE76-F0D532D0C5B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D099102-36D1-4962-A5E9-CCFEBE31E96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4DB2916-18FD-4250-A118-6943DBD66F42}"/>
              </a:ext>
            </a:extLst>
          </p:cNvPr>
          <p:cNvSpPr>
            <a:spLocks noGrp="1"/>
          </p:cNvSpPr>
          <p:nvPr>
            <p:ph type="dt" sz="half" idx="10"/>
          </p:nvPr>
        </p:nvSpPr>
        <p:spPr/>
        <p:txBody>
          <a:bodyPr/>
          <a:lstStyle/>
          <a:p>
            <a:fld id="{F164314C-A480-4B3B-B0E7-F9A8D5515798}" type="datetimeFigureOut">
              <a:rPr lang="en-US" smtClean="0"/>
              <a:t>6/12/2021</a:t>
            </a:fld>
            <a:endParaRPr lang="en-US"/>
          </a:p>
        </p:txBody>
      </p:sp>
      <p:sp>
        <p:nvSpPr>
          <p:cNvPr id="6" name="Footer Placeholder 5">
            <a:extLst>
              <a:ext uri="{FF2B5EF4-FFF2-40B4-BE49-F238E27FC236}">
                <a16:creationId xmlns:a16="http://schemas.microsoft.com/office/drawing/2014/main" id="{191F8472-220E-4111-8763-19D3EECB948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0EE4B3C-A2CD-480A-AA9C-0C8EF8ACDE14}"/>
              </a:ext>
            </a:extLst>
          </p:cNvPr>
          <p:cNvSpPr>
            <a:spLocks noGrp="1"/>
          </p:cNvSpPr>
          <p:nvPr>
            <p:ph type="sldNum" sz="quarter" idx="12"/>
          </p:nvPr>
        </p:nvSpPr>
        <p:spPr/>
        <p:txBody>
          <a:bodyPr/>
          <a:lstStyle/>
          <a:p>
            <a:fld id="{E8FBCC5C-3C95-4C9B-9BD1-0D401A01F12A}" type="slidenum">
              <a:rPr lang="en-US" smtClean="0"/>
              <a:t>‹#›</a:t>
            </a:fld>
            <a:endParaRPr lang="en-US"/>
          </a:p>
        </p:txBody>
      </p:sp>
    </p:spTree>
    <p:extLst>
      <p:ext uri="{BB962C8B-B14F-4D97-AF65-F5344CB8AC3E}">
        <p14:creationId xmlns:p14="http://schemas.microsoft.com/office/powerpoint/2010/main" val="22580449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301F6FC-9F1F-46B0-B1DE-F23286918B3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0EEF1AC-1707-453E-9B51-CE5932EA63A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038A6A-138A-45E1-BCFA-3AF2C473688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164314C-A480-4B3B-B0E7-F9A8D5515798}" type="datetimeFigureOut">
              <a:rPr lang="en-US" smtClean="0"/>
              <a:t>6/12/2021</a:t>
            </a:fld>
            <a:endParaRPr lang="en-US"/>
          </a:p>
        </p:txBody>
      </p:sp>
      <p:sp>
        <p:nvSpPr>
          <p:cNvPr id="5" name="Footer Placeholder 4">
            <a:extLst>
              <a:ext uri="{FF2B5EF4-FFF2-40B4-BE49-F238E27FC236}">
                <a16:creationId xmlns:a16="http://schemas.microsoft.com/office/drawing/2014/main" id="{B53217EE-FE19-46DC-A1D6-456787A6C12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30C589F-5522-46E5-80E6-7ADC59B7FA7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8FBCC5C-3C95-4C9B-9BD1-0D401A01F12A}" type="slidenum">
              <a:rPr lang="en-US" smtClean="0"/>
              <a:t>‹#›</a:t>
            </a:fld>
            <a:endParaRPr lang="en-US"/>
          </a:p>
        </p:txBody>
      </p:sp>
    </p:spTree>
    <p:extLst>
      <p:ext uri="{BB962C8B-B14F-4D97-AF65-F5344CB8AC3E}">
        <p14:creationId xmlns:p14="http://schemas.microsoft.com/office/powerpoint/2010/main" val="229363901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s://malariaoutbreak-ml.herokuapp.com/" TargetMode="External"/><Relationship Id="rId2" Type="http://schemas.openxmlformats.org/officeDocument/2006/relationships/hyperlink" Target="https://malariaoutbreak-manualinputs.herokuapp.com/" TargetMode="Externa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9.png"/></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02AE7B-93CE-4F73-85B8-7EDAF9CEC9CA}"/>
              </a:ext>
            </a:extLst>
          </p:cNvPr>
          <p:cNvSpPr>
            <a:spLocks noGrp="1"/>
          </p:cNvSpPr>
          <p:nvPr>
            <p:ph type="title"/>
          </p:nvPr>
        </p:nvSpPr>
        <p:spPr>
          <a:xfrm>
            <a:off x="838200" y="1131591"/>
            <a:ext cx="10002078" cy="1079362"/>
          </a:xfrm>
        </p:spPr>
        <p:txBody>
          <a:bodyPr>
            <a:noAutofit/>
          </a:bodyPr>
          <a:lstStyle/>
          <a:p>
            <a:r>
              <a:rPr lang="en-US" sz="3200" b="1" dirty="0">
                <a:solidFill>
                  <a:schemeClr val="tx2">
                    <a:lumMod val="75000"/>
                  </a:schemeClr>
                </a:solidFill>
                <a:effectLst/>
                <a:latin typeface="Times New Roman" panose="02020603050405020304" pitchFamily="18" charset="0"/>
                <a:ea typeface="Calibri" panose="020F0502020204030204" pitchFamily="34" charset="0"/>
              </a:rPr>
              <a:t>MALARIA PARASITE DETECTION AND WARNING SYSTEM USING DEEP LEARNING</a:t>
            </a:r>
            <a:endParaRPr lang="en-US" sz="3200" dirty="0"/>
          </a:p>
        </p:txBody>
      </p:sp>
      <p:sp>
        <p:nvSpPr>
          <p:cNvPr id="4" name="TextBox 3">
            <a:extLst>
              <a:ext uri="{FF2B5EF4-FFF2-40B4-BE49-F238E27FC236}">
                <a16:creationId xmlns:a16="http://schemas.microsoft.com/office/drawing/2014/main" id="{533339C5-6DE9-493A-94D0-EC7E40394756}"/>
              </a:ext>
            </a:extLst>
          </p:cNvPr>
          <p:cNvSpPr txBox="1"/>
          <p:nvPr/>
        </p:nvSpPr>
        <p:spPr>
          <a:xfrm>
            <a:off x="1630018" y="3402495"/>
            <a:ext cx="3763616" cy="3315681"/>
          </a:xfrm>
          <a:prstGeom prst="rect">
            <a:avLst/>
          </a:prstGeom>
          <a:noFill/>
          <a:ln>
            <a:solidFill>
              <a:schemeClr val="tx1"/>
            </a:solidFill>
          </a:ln>
        </p:spPr>
        <p:txBody>
          <a:bodyPr wrap="square" rtlCol="0">
            <a:spAutoFit/>
          </a:bodyPr>
          <a:lstStyle/>
          <a:p>
            <a:r>
              <a:rPr lang="en-US" sz="2000" b="1" dirty="0"/>
              <a:t>     </a:t>
            </a:r>
          </a:p>
          <a:p>
            <a:pPr>
              <a:lnSpc>
                <a:spcPct val="150000"/>
              </a:lnSpc>
            </a:pPr>
            <a:r>
              <a:rPr lang="en-US" sz="2000" b="1" dirty="0"/>
              <a:t>     18K41A0505    </a:t>
            </a:r>
            <a:r>
              <a:rPr lang="en-US" sz="2000" dirty="0"/>
              <a:t>AREEFA</a:t>
            </a:r>
          </a:p>
          <a:p>
            <a:pPr>
              <a:lnSpc>
                <a:spcPct val="150000"/>
              </a:lnSpc>
            </a:pPr>
            <a:r>
              <a:rPr lang="en-US" sz="2000" b="1" dirty="0"/>
              <a:t>     18K41A0415</a:t>
            </a:r>
            <a:r>
              <a:rPr lang="en-US" sz="2000" dirty="0"/>
              <a:t>  G.LEENA</a:t>
            </a:r>
          </a:p>
          <a:p>
            <a:pPr>
              <a:lnSpc>
                <a:spcPct val="150000"/>
              </a:lnSpc>
            </a:pPr>
            <a:r>
              <a:rPr lang="en-US" sz="2000" b="1" dirty="0"/>
              <a:t>     18K41A0556</a:t>
            </a:r>
            <a:r>
              <a:rPr lang="en-US" sz="2000" dirty="0"/>
              <a:t>  SRIABHINAY</a:t>
            </a:r>
          </a:p>
          <a:p>
            <a:pPr>
              <a:lnSpc>
                <a:spcPct val="150000"/>
              </a:lnSpc>
            </a:pPr>
            <a:r>
              <a:rPr lang="en-US" sz="2000" b="1" dirty="0"/>
              <a:t>     18K41A0232   </a:t>
            </a:r>
            <a:r>
              <a:rPr lang="en-US" sz="2000" dirty="0"/>
              <a:t>SAIFUDDIN</a:t>
            </a:r>
          </a:p>
          <a:p>
            <a:pPr>
              <a:lnSpc>
                <a:spcPct val="150000"/>
              </a:lnSpc>
            </a:pPr>
            <a:r>
              <a:rPr lang="en-US" sz="2000" dirty="0"/>
              <a:t>      </a:t>
            </a:r>
            <a:r>
              <a:rPr lang="en-US" sz="2000" b="1" dirty="0"/>
              <a:t>MENTOR – Mr. S Naresh</a:t>
            </a:r>
          </a:p>
          <a:p>
            <a:pPr algn="l"/>
            <a:endParaRPr lang="en-US" sz="2000" dirty="0"/>
          </a:p>
          <a:p>
            <a:endParaRPr lang="en-US" sz="2000" dirty="0"/>
          </a:p>
        </p:txBody>
      </p:sp>
      <p:sp>
        <p:nvSpPr>
          <p:cNvPr id="5" name="TextBox 4">
            <a:extLst>
              <a:ext uri="{FF2B5EF4-FFF2-40B4-BE49-F238E27FC236}">
                <a16:creationId xmlns:a16="http://schemas.microsoft.com/office/drawing/2014/main" id="{2D3C113D-AD88-43C8-AEA6-4B1BA733AA31}"/>
              </a:ext>
            </a:extLst>
          </p:cNvPr>
          <p:cNvSpPr txBox="1"/>
          <p:nvPr/>
        </p:nvSpPr>
        <p:spPr>
          <a:xfrm>
            <a:off x="2565952" y="2752345"/>
            <a:ext cx="3273287" cy="461665"/>
          </a:xfrm>
          <a:prstGeom prst="rect">
            <a:avLst/>
          </a:prstGeom>
          <a:noFill/>
        </p:spPr>
        <p:txBody>
          <a:bodyPr wrap="square" rtlCol="0">
            <a:spAutoFit/>
          </a:bodyPr>
          <a:lstStyle/>
          <a:p>
            <a:r>
              <a:rPr lang="en-US" sz="2400" b="1" dirty="0">
                <a:solidFill>
                  <a:srgbClr val="C00000"/>
                </a:solidFill>
              </a:rPr>
              <a:t>TEAM 21</a:t>
            </a:r>
          </a:p>
        </p:txBody>
      </p:sp>
      <p:sp>
        <p:nvSpPr>
          <p:cNvPr id="7" name="TextBox 6">
            <a:extLst>
              <a:ext uri="{FF2B5EF4-FFF2-40B4-BE49-F238E27FC236}">
                <a16:creationId xmlns:a16="http://schemas.microsoft.com/office/drawing/2014/main" id="{B51FA980-C572-4824-98C6-C664BA308D2E}"/>
              </a:ext>
            </a:extLst>
          </p:cNvPr>
          <p:cNvSpPr txBox="1"/>
          <p:nvPr/>
        </p:nvSpPr>
        <p:spPr>
          <a:xfrm>
            <a:off x="1086678" y="543339"/>
            <a:ext cx="5340626" cy="369332"/>
          </a:xfrm>
          <a:prstGeom prst="rect">
            <a:avLst/>
          </a:prstGeom>
          <a:noFill/>
        </p:spPr>
        <p:txBody>
          <a:bodyPr wrap="square" rtlCol="0">
            <a:spAutoFit/>
          </a:bodyPr>
          <a:lstStyle/>
          <a:p>
            <a:r>
              <a:rPr lang="en-US" b="1" dirty="0">
                <a:solidFill>
                  <a:srgbClr val="C00000"/>
                </a:solidFill>
              </a:rPr>
              <a:t>CAPSTONE PROJECT – NNDL COURSE</a:t>
            </a:r>
          </a:p>
        </p:txBody>
      </p:sp>
      <p:pic>
        <p:nvPicPr>
          <p:cNvPr id="9" name="Picture 2">
            <a:extLst>
              <a:ext uri="{FF2B5EF4-FFF2-40B4-BE49-F238E27FC236}">
                <a16:creationId xmlns:a16="http://schemas.microsoft.com/office/drawing/2014/main" id="{F02E57F9-7A34-4FE1-8EAF-D617D61CDA4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140" t="9091" r="29224"/>
          <a:stretch/>
        </p:blipFill>
        <p:spPr bwMode="auto">
          <a:xfrm>
            <a:off x="6961065" y="2752345"/>
            <a:ext cx="4191026" cy="33156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92544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4" name="Rectangle 133">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3">
            <a:extLst>
              <a:ext uri="{FF2B5EF4-FFF2-40B4-BE49-F238E27FC236}">
                <a16:creationId xmlns:a16="http://schemas.microsoft.com/office/drawing/2014/main" id="{E8E56124-8E8A-4CC1-A83C-0C966BEBA345}"/>
              </a:ext>
            </a:extLst>
          </p:cNvPr>
          <p:cNvSpPr>
            <a:spLocks noChangeArrowheads="1"/>
          </p:cNvSpPr>
          <p:nvPr/>
        </p:nvSpPr>
        <p:spPr bwMode="auto">
          <a:xfrm>
            <a:off x="793662" y="386930"/>
            <a:ext cx="10066122" cy="1298448"/>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b" anchorCtr="0" compatLnSpc="1">
            <a:prstTxWarp prst="textNoShape">
              <a:avLst/>
            </a:prstTxWarp>
            <a:normAutofit/>
          </a:bodyPr>
          <a:lstStyle>
            <a:lvl1pPr eaLnBrk="0" fontAlgn="base" hangingPunct="0">
              <a:spcBef>
                <a:spcPct val="0"/>
              </a:spcBef>
              <a:spcAft>
                <a:spcPct val="0"/>
              </a:spcAft>
              <a:tabLst>
                <a:tab pos="3508375" algn="l"/>
              </a:tabLst>
              <a:defRPr>
                <a:solidFill>
                  <a:schemeClr val="tx1"/>
                </a:solidFill>
                <a:latin typeface="Arial" panose="020B0604020202020204" pitchFamily="34" charset="0"/>
              </a:defRPr>
            </a:lvl1pPr>
            <a:lvl2pPr eaLnBrk="0" fontAlgn="base" hangingPunct="0">
              <a:spcBef>
                <a:spcPct val="0"/>
              </a:spcBef>
              <a:spcAft>
                <a:spcPct val="0"/>
              </a:spcAft>
              <a:tabLst>
                <a:tab pos="3508375" algn="l"/>
              </a:tabLst>
              <a:defRPr>
                <a:solidFill>
                  <a:schemeClr val="tx1"/>
                </a:solidFill>
                <a:latin typeface="Arial" panose="020B0604020202020204" pitchFamily="34" charset="0"/>
              </a:defRPr>
            </a:lvl2pPr>
            <a:lvl3pPr eaLnBrk="0" fontAlgn="base" hangingPunct="0">
              <a:spcBef>
                <a:spcPct val="0"/>
              </a:spcBef>
              <a:spcAft>
                <a:spcPct val="0"/>
              </a:spcAft>
              <a:tabLst>
                <a:tab pos="3508375" algn="l"/>
              </a:tabLst>
              <a:defRPr>
                <a:solidFill>
                  <a:schemeClr val="tx1"/>
                </a:solidFill>
                <a:latin typeface="Arial" panose="020B0604020202020204" pitchFamily="34" charset="0"/>
              </a:defRPr>
            </a:lvl3pPr>
            <a:lvl4pPr eaLnBrk="0" fontAlgn="base" hangingPunct="0">
              <a:spcBef>
                <a:spcPct val="0"/>
              </a:spcBef>
              <a:spcAft>
                <a:spcPct val="0"/>
              </a:spcAft>
              <a:tabLst>
                <a:tab pos="3508375" algn="l"/>
              </a:tabLst>
              <a:defRPr>
                <a:solidFill>
                  <a:schemeClr val="tx1"/>
                </a:solidFill>
                <a:latin typeface="Arial" panose="020B0604020202020204" pitchFamily="34" charset="0"/>
              </a:defRPr>
            </a:lvl4pPr>
            <a:lvl5pPr eaLnBrk="0" fontAlgn="base" hangingPunct="0">
              <a:spcBef>
                <a:spcPct val="0"/>
              </a:spcBef>
              <a:spcAft>
                <a:spcPct val="0"/>
              </a:spcAft>
              <a:tabLst>
                <a:tab pos="3508375" algn="l"/>
              </a:tabLst>
              <a:defRPr>
                <a:solidFill>
                  <a:schemeClr val="tx1"/>
                </a:solidFill>
                <a:latin typeface="Arial" panose="020B0604020202020204" pitchFamily="34" charset="0"/>
              </a:defRPr>
            </a:lvl5pPr>
            <a:lvl6pPr eaLnBrk="0" fontAlgn="base" hangingPunct="0">
              <a:spcBef>
                <a:spcPct val="0"/>
              </a:spcBef>
              <a:spcAft>
                <a:spcPct val="0"/>
              </a:spcAft>
              <a:tabLst>
                <a:tab pos="3508375" algn="l"/>
              </a:tabLst>
              <a:defRPr>
                <a:solidFill>
                  <a:schemeClr val="tx1"/>
                </a:solidFill>
                <a:latin typeface="Arial" panose="020B0604020202020204" pitchFamily="34" charset="0"/>
              </a:defRPr>
            </a:lvl6pPr>
            <a:lvl7pPr eaLnBrk="0" fontAlgn="base" hangingPunct="0">
              <a:spcBef>
                <a:spcPct val="0"/>
              </a:spcBef>
              <a:spcAft>
                <a:spcPct val="0"/>
              </a:spcAft>
              <a:tabLst>
                <a:tab pos="3508375" algn="l"/>
              </a:tabLst>
              <a:defRPr>
                <a:solidFill>
                  <a:schemeClr val="tx1"/>
                </a:solidFill>
                <a:latin typeface="Arial" panose="020B0604020202020204" pitchFamily="34" charset="0"/>
              </a:defRPr>
            </a:lvl7pPr>
            <a:lvl8pPr eaLnBrk="0" fontAlgn="base" hangingPunct="0">
              <a:spcBef>
                <a:spcPct val="0"/>
              </a:spcBef>
              <a:spcAft>
                <a:spcPct val="0"/>
              </a:spcAft>
              <a:tabLst>
                <a:tab pos="3508375" algn="l"/>
              </a:tabLst>
              <a:defRPr>
                <a:solidFill>
                  <a:schemeClr val="tx1"/>
                </a:solidFill>
                <a:latin typeface="Arial" panose="020B0604020202020204" pitchFamily="34" charset="0"/>
              </a:defRPr>
            </a:lvl8pPr>
            <a:lvl9pPr eaLnBrk="0" fontAlgn="base" hangingPunct="0">
              <a:spcBef>
                <a:spcPct val="0"/>
              </a:spcBef>
              <a:spcAft>
                <a:spcPct val="0"/>
              </a:spcAft>
              <a:tabLst>
                <a:tab pos="3508375" algn="l"/>
              </a:tabLst>
              <a:defRPr>
                <a:solidFill>
                  <a:schemeClr val="tx1"/>
                </a:solidFill>
                <a:latin typeface="Arial" panose="020B0604020202020204" pitchFamily="34" charset="0"/>
              </a:defRPr>
            </a:lvl9pPr>
          </a:lstStyle>
          <a:p>
            <a:pPr marL="0" marR="0" lvl="0" indent="0" eaLnBrk="1" fontAlgn="base" hangingPunct="1">
              <a:lnSpc>
                <a:spcPct val="90000"/>
              </a:lnSpc>
              <a:spcAft>
                <a:spcPts val="600"/>
              </a:spcAft>
              <a:buClrTx/>
              <a:buSzTx/>
              <a:tabLst>
                <a:tab pos="3508375" algn="l"/>
              </a:tabLst>
            </a:pPr>
            <a:r>
              <a:rPr kumimoji="0" lang="en-US" altLang="en-US" sz="4100" b="1" i="0" u="none" strike="noStrike" kern="1200" cap="none" normalizeH="0" baseline="0" dirty="0">
                <a:ln>
                  <a:noFill/>
                </a:ln>
                <a:solidFill>
                  <a:srgbClr val="C00000"/>
                </a:solidFill>
                <a:effectLst/>
                <a:latin typeface="+mj-lt"/>
                <a:ea typeface="+mj-ea"/>
                <a:cs typeface="+mj-cs"/>
              </a:rPr>
              <a:t>MODEL 2:</a:t>
            </a:r>
          </a:p>
          <a:p>
            <a:pPr marL="0" marR="0" lvl="0" indent="0" eaLnBrk="1" fontAlgn="base" hangingPunct="1">
              <a:lnSpc>
                <a:spcPct val="90000"/>
              </a:lnSpc>
              <a:spcAft>
                <a:spcPts val="600"/>
              </a:spcAft>
              <a:buClrTx/>
              <a:buSzTx/>
              <a:tabLst>
                <a:tab pos="3508375" algn="l"/>
              </a:tabLst>
            </a:pPr>
            <a:r>
              <a:rPr kumimoji="0" lang="en-US" altLang="en-US" sz="4100" b="1" i="0" u="none" strike="noStrike" kern="1200" cap="none" normalizeH="0" baseline="0" dirty="0">
                <a:ln>
                  <a:noFill/>
                </a:ln>
                <a:solidFill>
                  <a:schemeClr val="tx1"/>
                </a:solidFill>
                <a:effectLst/>
                <a:latin typeface="+mj-lt"/>
                <a:ea typeface="+mj-ea"/>
                <a:cs typeface="+mj-cs"/>
              </a:rPr>
              <a:t>Malaria Outbreak Dataset</a:t>
            </a:r>
            <a:endParaRPr kumimoji="0" lang="en-US" altLang="en-US" sz="4100" b="0" i="0" u="none" strike="noStrike" kern="1200" cap="none" normalizeH="0" baseline="0" dirty="0">
              <a:ln>
                <a:noFill/>
              </a:ln>
              <a:solidFill>
                <a:schemeClr val="tx1"/>
              </a:solidFill>
              <a:effectLst/>
              <a:latin typeface="+mj-lt"/>
              <a:ea typeface="+mj-ea"/>
              <a:cs typeface="+mj-cs"/>
            </a:endParaRPr>
          </a:p>
        </p:txBody>
      </p:sp>
      <p:sp>
        <p:nvSpPr>
          <p:cNvPr id="136" name="Rectangle 135">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Rectangle 137">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2">
            <a:extLst>
              <a:ext uri="{FF2B5EF4-FFF2-40B4-BE49-F238E27FC236}">
                <a16:creationId xmlns:a16="http://schemas.microsoft.com/office/drawing/2014/main" id="{FDE8FD21-0876-46F3-AF43-901693376AAC}"/>
              </a:ext>
            </a:extLst>
          </p:cNvPr>
          <p:cNvSpPr>
            <a:spLocks noChangeArrowheads="1"/>
          </p:cNvSpPr>
          <p:nvPr/>
        </p:nvSpPr>
        <p:spPr bwMode="auto">
          <a:xfrm>
            <a:off x="793661" y="2599509"/>
            <a:ext cx="4530898" cy="363945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 anchorCtr="0" compatLnSpc="1">
            <a:prstTxWarp prst="textNoShape">
              <a:avLst/>
            </a:prstTxWarp>
            <a:normAutofit/>
          </a:bodyPr>
          <a:lstStyle>
            <a:lvl1pPr eaLnBrk="0" fontAlgn="base" hangingPunct="0">
              <a:spcBef>
                <a:spcPct val="0"/>
              </a:spcBef>
              <a:spcAft>
                <a:spcPct val="0"/>
              </a:spcAft>
              <a:tabLst>
                <a:tab pos="862013" algn="l"/>
              </a:tabLst>
              <a:defRPr>
                <a:solidFill>
                  <a:schemeClr val="tx1"/>
                </a:solidFill>
                <a:latin typeface="Arial" panose="020B0604020202020204" pitchFamily="34" charset="0"/>
              </a:defRPr>
            </a:lvl1pPr>
            <a:lvl2pPr eaLnBrk="0" fontAlgn="base" hangingPunct="0">
              <a:spcBef>
                <a:spcPct val="0"/>
              </a:spcBef>
              <a:spcAft>
                <a:spcPct val="0"/>
              </a:spcAft>
              <a:tabLst>
                <a:tab pos="862013" algn="l"/>
              </a:tabLst>
              <a:defRPr>
                <a:solidFill>
                  <a:schemeClr val="tx1"/>
                </a:solidFill>
                <a:latin typeface="Arial" panose="020B0604020202020204" pitchFamily="34" charset="0"/>
              </a:defRPr>
            </a:lvl2pPr>
            <a:lvl3pPr eaLnBrk="0" fontAlgn="base" hangingPunct="0">
              <a:spcBef>
                <a:spcPct val="0"/>
              </a:spcBef>
              <a:spcAft>
                <a:spcPct val="0"/>
              </a:spcAft>
              <a:tabLst>
                <a:tab pos="862013" algn="l"/>
              </a:tabLst>
              <a:defRPr>
                <a:solidFill>
                  <a:schemeClr val="tx1"/>
                </a:solidFill>
                <a:latin typeface="Arial" panose="020B0604020202020204" pitchFamily="34" charset="0"/>
              </a:defRPr>
            </a:lvl3pPr>
            <a:lvl4pPr eaLnBrk="0" fontAlgn="base" hangingPunct="0">
              <a:spcBef>
                <a:spcPct val="0"/>
              </a:spcBef>
              <a:spcAft>
                <a:spcPct val="0"/>
              </a:spcAft>
              <a:tabLst>
                <a:tab pos="862013" algn="l"/>
              </a:tabLst>
              <a:defRPr>
                <a:solidFill>
                  <a:schemeClr val="tx1"/>
                </a:solidFill>
                <a:latin typeface="Arial" panose="020B0604020202020204" pitchFamily="34" charset="0"/>
              </a:defRPr>
            </a:lvl4pPr>
            <a:lvl5pPr eaLnBrk="0" fontAlgn="base" hangingPunct="0">
              <a:spcBef>
                <a:spcPct val="0"/>
              </a:spcBef>
              <a:spcAft>
                <a:spcPct val="0"/>
              </a:spcAft>
              <a:tabLst>
                <a:tab pos="862013" algn="l"/>
              </a:tabLst>
              <a:defRPr>
                <a:solidFill>
                  <a:schemeClr val="tx1"/>
                </a:solidFill>
                <a:latin typeface="Arial" panose="020B0604020202020204" pitchFamily="34" charset="0"/>
              </a:defRPr>
            </a:lvl5pPr>
            <a:lvl6pPr eaLnBrk="0" fontAlgn="base" hangingPunct="0">
              <a:spcBef>
                <a:spcPct val="0"/>
              </a:spcBef>
              <a:spcAft>
                <a:spcPct val="0"/>
              </a:spcAft>
              <a:tabLst>
                <a:tab pos="862013" algn="l"/>
              </a:tabLst>
              <a:defRPr>
                <a:solidFill>
                  <a:schemeClr val="tx1"/>
                </a:solidFill>
                <a:latin typeface="Arial" panose="020B0604020202020204" pitchFamily="34" charset="0"/>
              </a:defRPr>
            </a:lvl6pPr>
            <a:lvl7pPr eaLnBrk="0" fontAlgn="base" hangingPunct="0">
              <a:spcBef>
                <a:spcPct val="0"/>
              </a:spcBef>
              <a:spcAft>
                <a:spcPct val="0"/>
              </a:spcAft>
              <a:tabLst>
                <a:tab pos="862013" algn="l"/>
              </a:tabLst>
              <a:defRPr>
                <a:solidFill>
                  <a:schemeClr val="tx1"/>
                </a:solidFill>
                <a:latin typeface="Arial" panose="020B0604020202020204" pitchFamily="34" charset="0"/>
              </a:defRPr>
            </a:lvl7pPr>
            <a:lvl8pPr eaLnBrk="0" fontAlgn="base" hangingPunct="0">
              <a:spcBef>
                <a:spcPct val="0"/>
              </a:spcBef>
              <a:spcAft>
                <a:spcPct val="0"/>
              </a:spcAft>
              <a:tabLst>
                <a:tab pos="862013" algn="l"/>
              </a:tabLst>
              <a:defRPr>
                <a:solidFill>
                  <a:schemeClr val="tx1"/>
                </a:solidFill>
                <a:latin typeface="Arial" panose="020B0604020202020204" pitchFamily="34" charset="0"/>
              </a:defRPr>
            </a:lvl8pPr>
            <a:lvl9pPr eaLnBrk="0" fontAlgn="base" hangingPunct="0">
              <a:spcBef>
                <a:spcPct val="0"/>
              </a:spcBef>
              <a:spcAft>
                <a:spcPct val="0"/>
              </a:spcAft>
              <a:tabLst>
                <a:tab pos="862013" algn="l"/>
              </a:tabLst>
              <a:defRPr>
                <a:solidFill>
                  <a:schemeClr val="tx1"/>
                </a:solidFill>
                <a:latin typeface="Arial" panose="020B0604020202020204" pitchFamily="34" charset="0"/>
              </a:defRPr>
            </a:lvl9pPr>
          </a:lstStyle>
          <a:p>
            <a:pPr marL="0" marR="0" lvl="0" indent="-228600" algn="just" eaLnBrk="1" fontAlgn="base" hangingPunct="1">
              <a:lnSpc>
                <a:spcPct val="90000"/>
              </a:lnSpc>
              <a:spcBef>
                <a:spcPct val="0"/>
              </a:spcBef>
              <a:spcAft>
                <a:spcPts val="600"/>
              </a:spcAft>
              <a:buClrTx/>
              <a:buSzTx/>
              <a:buFont typeface="Arial" panose="020B0604020202020204" pitchFamily="34" charset="0"/>
              <a:buChar char="•"/>
              <a:tabLst>
                <a:tab pos="862013" algn="l"/>
              </a:tabLst>
            </a:pPr>
            <a:r>
              <a:rPr lang="en-US" altLang="en-US" sz="1900" dirty="0">
                <a:latin typeface="+mn-lt"/>
              </a:rPr>
              <a:t>T</a:t>
            </a:r>
            <a:r>
              <a:rPr kumimoji="0" lang="en-US" altLang="en-US" sz="1900" b="0" i="0" u="none" strike="noStrike" cap="none" normalizeH="0" baseline="0" dirty="0">
                <a:ln>
                  <a:noFill/>
                </a:ln>
                <a:effectLst/>
                <a:latin typeface="+mn-lt"/>
              </a:rPr>
              <a:t>he dataset </a:t>
            </a:r>
            <a:r>
              <a:rPr lang="en-US" altLang="en-US" sz="1900" dirty="0">
                <a:latin typeface="+mn-lt"/>
              </a:rPr>
              <a:t>consists of</a:t>
            </a:r>
            <a:r>
              <a:rPr kumimoji="0" lang="en-US" altLang="en-US" sz="1900" b="0" i="0" u="none" strike="noStrike" cap="none" normalizeH="0" baseline="0" dirty="0">
                <a:ln>
                  <a:noFill/>
                </a:ln>
                <a:effectLst/>
                <a:latin typeface="+mn-lt"/>
              </a:rPr>
              <a:t> one of the most important factors that can influence the success or failure of an outbreak prediction model. The information was gathered from a variety of sources, including the National Vector Borne Disease Control Program in Pune and Indian Meteorologic AL's meteorological data. </a:t>
            </a:r>
          </a:p>
          <a:p>
            <a:pPr marL="0" marR="0" lvl="0" indent="-228600" algn="just" eaLnBrk="1" fontAlgn="base" hangingPunct="1">
              <a:lnSpc>
                <a:spcPct val="90000"/>
              </a:lnSpc>
              <a:spcBef>
                <a:spcPct val="0"/>
              </a:spcBef>
              <a:spcAft>
                <a:spcPts val="600"/>
              </a:spcAft>
              <a:buClrTx/>
              <a:buSzTx/>
              <a:buFont typeface="Arial" panose="020B0604020202020204" pitchFamily="34" charset="0"/>
              <a:buChar char="•"/>
              <a:tabLst>
                <a:tab pos="862013" algn="l"/>
              </a:tabLst>
            </a:pPr>
            <a:r>
              <a:rPr kumimoji="0" lang="en-US" altLang="en-US" sz="1900" b="0" i="0" u="none" strike="noStrike" cap="none" normalizeH="0" baseline="0" dirty="0">
                <a:ln>
                  <a:noFill/>
                </a:ln>
                <a:effectLst/>
                <a:latin typeface="+mn-lt"/>
              </a:rPr>
              <a:t>The dataset has 22 records with 7 column features as shown in the below figure. Prediction of Outbreak Class – Yes or No.</a:t>
            </a:r>
          </a:p>
          <a:p>
            <a:pPr marL="0" marR="0" lvl="0" indent="-228600" algn="just" eaLnBrk="1" fontAlgn="base" hangingPunct="1">
              <a:lnSpc>
                <a:spcPct val="90000"/>
              </a:lnSpc>
              <a:spcBef>
                <a:spcPct val="0"/>
              </a:spcBef>
              <a:spcAft>
                <a:spcPts val="600"/>
              </a:spcAft>
              <a:buClrTx/>
              <a:buSzTx/>
              <a:buFont typeface="Arial" panose="020B0604020202020204" pitchFamily="34" charset="0"/>
              <a:buChar char="•"/>
              <a:tabLst>
                <a:tab pos="862013" algn="l"/>
              </a:tabLst>
            </a:pPr>
            <a:endParaRPr kumimoji="0" lang="en-US" altLang="en-US" sz="1900" b="0" i="0" u="none" strike="noStrike" cap="none" normalizeH="0" baseline="0" dirty="0">
              <a:ln>
                <a:noFill/>
              </a:ln>
              <a:effectLst/>
              <a:latin typeface="+mn-lt"/>
            </a:endParaRPr>
          </a:p>
        </p:txBody>
      </p:sp>
      <p:pic>
        <p:nvPicPr>
          <p:cNvPr id="2049" name="Picture 21" descr="Table&#10;&#10;Description automatically generated">
            <a:extLst>
              <a:ext uri="{FF2B5EF4-FFF2-40B4-BE49-F238E27FC236}">
                <a16:creationId xmlns:a16="http://schemas.microsoft.com/office/drawing/2014/main" id="{FAF65C4A-DE68-4F83-8417-3F7FE92655EF}"/>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911532" y="3417305"/>
            <a:ext cx="5150277" cy="1848143"/>
          </a:xfrm>
          <a:prstGeom prst="rect">
            <a:avLst/>
          </a:prstGeom>
          <a:noFill/>
          <a:extLst>
            <a:ext uri="{909E8E84-426E-40DD-AFC4-6F175D3DCCD1}">
              <a14:hiddenFill xmlns:a14="http://schemas.microsoft.com/office/drawing/2010/main">
                <a:solidFill>
                  <a:srgbClr val="FFFFFF"/>
                </a:solidFill>
              </a14:hiddenFill>
            </a:ext>
          </a:extLst>
        </p:spPr>
      </p:pic>
      <p:sp>
        <p:nvSpPr>
          <p:cNvPr id="140" name="Rectangle 139">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090346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CF819C7-B51E-47FC-B0D7-0C9C6013059E}"/>
              </a:ext>
            </a:extLst>
          </p:cNvPr>
          <p:cNvSpPr>
            <a:spLocks noGrp="1"/>
          </p:cNvSpPr>
          <p:nvPr>
            <p:ph type="title"/>
          </p:nvPr>
        </p:nvSpPr>
        <p:spPr>
          <a:xfrm>
            <a:off x="838200" y="365125"/>
            <a:ext cx="10515600" cy="1325563"/>
          </a:xfrm>
        </p:spPr>
        <p:txBody>
          <a:bodyPr>
            <a:normAutofit/>
          </a:bodyPr>
          <a:lstStyle/>
          <a:p>
            <a:r>
              <a:rPr lang="en-US" sz="5400" b="1"/>
              <a:t>EXISTING WORKS</a:t>
            </a:r>
            <a:endParaRPr lang="en-US" sz="5400" b="1" dirty="0"/>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5C63E13-0DA1-4C53-ACC4-AA0B1A58A516}"/>
              </a:ext>
            </a:extLst>
          </p:cNvPr>
          <p:cNvSpPr>
            <a:spLocks noGrp="1"/>
          </p:cNvSpPr>
          <p:nvPr>
            <p:ph idx="1"/>
          </p:nvPr>
        </p:nvSpPr>
        <p:spPr>
          <a:xfrm>
            <a:off x="838200" y="1929384"/>
            <a:ext cx="10515600" cy="4251960"/>
          </a:xfrm>
        </p:spPr>
        <p:txBody>
          <a:bodyPr>
            <a:normAutofit fontScale="85000" lnSpcReduction="10000"/>
          </a:bodyPr>
          <a:lstStyle/>
          <a:p>
            <a:pPr algn="just"/>
            <a:r>
              <a:rPr lang="en-US" b="1" dirty="0"/>
              <a:t>MALARIA PARASITE DETECTION MODEL:</a:t>
            </a:r>
          </a:p>
          <a:p>
            <a:pPr marL="0" indent="0" algn="just">
              <a:buNone/>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Starting with the work contributed Anggraini et al. where an application been developed that could automatically apply the image segmentation methodologies over the input images such that the blood cells would be separated from the background. This created many people to consider these images and build the models.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gn="just">
              <a:buNone/>
            </a:pPr>
            <a:r>
              <a:rPr lang="en-IN" sz="1800" dirty="0">
                <a:solidFill>
                  <a:srgbClr val="000000"/>
                </a:solidFill>
                <a:effectLst/>
                <a:latin typeface="Times New Roman" panose="02020603050405020304" pitchFamily="18" charset="0"/>
                <a:ea typeface="Times New Roman" panose="02020603050405020304" pitchFamily="18" charset="0"/>
              </a:rPr>
              <a:t>In some scenarios, the traditional methods of neural networks which are familiar as multilayer perceptron (MLP) are proposed which depict the human brain whereby the connected neurons will be stimulated only when a certain defined threshold value invokes. </a:t>
            </a:r>
          </a:p>
          <a:p>
            <a:pPr marL="0" indent="0" algn="just">
              <a:buNone/>
            </a:pPr>
            <a:r>
              <a:rPr lang="en-IN" sz="1800" dirty="0">
                <a:solidFill>
                  <a:srgbClr val="000000"/>
                </a:solidFill>
                <a:effectLst/>
                <a:latin typeface="Times New Roman" panose="02020603050405020304" pitchFamily="18" charset="0"/>
                <a:ea typeface="Times New Roman" panose="02020603050405020304" pitchFamily="18" charset="0"/>
              </a:rPr>
              <a:t>Many had proposed with different models like VGG-16, </a:t>
            </a:r>
            <a:r>
              <a:rPr lang="en-IN" sz="1800" dirty="0" err="1">
                <a:solidFill>
                  <a:srgbClr val="000000"/>
                </a:solidFill>
                <a:effectLst/>
                <a:latin typeface="Times New Roman" panose="02020603050405020304" pitchFamily="18" charset="0"/>
                <a:ea typeface="Times New Roman" panose="02020603050405020304" pitchFamily="18" charset="0"/>
              </a:rPr>
              <a:t>Xception</a:t>
            </a:r>
            <a:r>
              <a:rPr lang="en-IN" sz="1800" dirty="0">
                <a:solidFill>
                  <a:srgbClr val="000000"/>
                </a:solidFill>
                <a:effectLst/>
                <a:latin typeface="Times New Roman" panose="02020603050405020304" pitchFamily="18" charset="0"/>
                <a:ea typeface="Times New Roman" panose="02020603050405020304" pitchFamily="18" charset="0"/>
              </a:rPr>
              <a:t>, ResNet-50, and </a:t>
            </a:r>
            <a:r>
              <a:rPr lang="en-IN" sz="1800" dirty="0" err="1">
                <a:solidFill>
                  <a:srgbClr val="000000"/>
                </a:solidFill>
                <a:effectLst/>
                <a:latin typeface="Times New Roman" panose="02020603050405020304" pitchFamily="18" charset="0"/>
                <a:ea typeface="Times New Roman" panose="02020603050405020304" pitchFamily="18" charset="0"/>
              </a:rPr>
              <a:t>AlexNet</a:t>
            </a:r>
            <a:r>
              <a:rPr lang="en-IN" sz="1800" dirty="0">
                <a:solidFill>
                  <a:srgbClr val="000000"/>
                </a:solidFill>
                <a:effectLst/>
                <a:latin typeface="Times New Roman" panose="02020603050405020304" pitchFamily="18" charset="0"/>
                <a:ea typeface="Times New Roman" panose="02020603050405020304" pitchFamily="18" charset="0"/>
              </a:rPr>
              <a:t>  and compared them. We used their comparisons to </a:t>
            </a:r>
            <a:r>
              <a:rPr lang="en-IN" sz="1800" dirty="0" err="1">
                <a:solidFill>
                  <a:srgbClr val="000000"/>
                </a:solidFill>
                <a:effectLst/>
                <a:latin typeface="Times New Roman" panose="02020603050405020304" pitchFamily="18" charset="0"/>
                <a:ea typeface="Times New Roman" panose="02020603050405020304" pitchFamily="18" charset="0"/>
              </a:rPr>
              <a:t>analyze</a:t>
            </a:r>
            <a:r>
              <a:rPr lang="en-IN" sz="1800" dirty="0">
                <a:solidFill>
                  <a:srgbClr val="000000"/>
                </a:solidFill>
                <a:effectLst/>
                <a:latin typeface="Times New Roman" panose="02020603050405020304" pitchFamily="18" charset="0"/>
                <a:ea typeface="Times New Roman" panose="02020603050405020304" pitchFamily="18" charset="0"/>
              </a:rPr>
              <a:t> the models. </a:t>
            </a:r>
          </a:p>
          <a:p>
            <a:pPr marL="0" indent="0" algn="just">
              <a:buNone/>
            </a:pPr>
            <a:r>
              <a:rPr lang="en-IN" sz="1800" dirty="0">
                <a:solidFill>
                  <a:srgbClr val="131413"/>
                </a:solidFill>
                <a:effectLst/>
                <a:latin typeface="Times New Roman" panose="02020603050405020304" pitchFamily="18" charset="0"/>
                <a:ea typeface="Times New Roman" panose="02020603050405020304" pitchFamily="18" charset="0"/>
              </a:rPr>
              <a:t>Some research papers had proposed the simpler models of CNN and even used SGD optimizer. Though the model got the sound training accuracy, it failed at the validation of the images of the blood cell smears by</a:t>
            </a:r>
            <a:r>
              <a:rPr lang="en-IN" sz="1800" dirty="0">
                <a:solidFill>
                  <a:srgbClr val="C00000"/>
                </a:solidFill>
                <a:effectLst/>
                <a:latin typeface="Times New Roman" panose="02020603050405020304" pitchFamily="18" charset="0"/>
                <a:ea typeface="Times New Roman" panose="02020603050405020304" pitchFamily="18" charset="0"/>
              </a:rPr>
              <a:t> giving the false prediction of Infected though the actual label was Uninfected. </a:t>
            </a:r>
            <a:endParaRPr lang="en-US" sz="1800" dirty="0">
              <a:latin typeface="Times New Roman" panose="02020603050405020304" pitchFamily="18" charset="0"/>
              <a:ea typeface="Calibri" panose="020F0502020204030204" pitchFamily="34" charset="0"/>
              <a:cs typeface="Times New Roman" panose="02020603050405020304" pitchFamily="18" charset="0"/>
            </a:endParaRPr>
          </a:p>
          <a:p>
            <a:pPr marL="0" indent="0" algn="just">
              <a:buNone/>
            </a:pPr>
            <a:r>
              <a:rPr lang="en-US" sz="2400" b="1" dirty="0">
                <a:latin typeface="Times New Roman" panose="02020603050405020304" pitchFamily="18" charset="0"/>
                <a:ea typeface="Calibri" panose="020F0502020204030204" pitchFamily="34" charset="0"/>
                <a:cs typeface="Times New Roman" panose="02020603050405020304" pitchFamily="18" charset="0"/>
              </a:rPr>
              <a:t>Problems Observed by us:</a:t>
            </a:r>
            <a:endParaRPr lang="en-US" sz="2400" dirty="0">
              <a:solidFill>
                <a:srgbClr val="C00000"/>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indent="0" algn="just">
              <a:buNone/>
            </a:pPr>
            <a:r>
              <a:rPr lang="en-US" sz="1800" dirty="0">
                <a:solidFill>
                  <a:srgbClr val="C00000"/>
                </a:solidFill>
                <a:effectLst/>
                <a:latin typeface="Times New Roman" panose="02020603050405020304" pitchFamily="18" charset="0"/>
                <a:ea typeface="Calibri" panose="020F0502020204030204" pitchFamily="34" charset="0"/>
                <a:cs typeface="Times New Roman" panose="02020603050405020304" pitchFamily="18" charset="0"/>
              </a:rPr>
              <a:t>Though many of the works concluded that the transfer learning models performed well and retained better results than the custom models, these required feature extraction and many numbers of model parameters to be trained that lag with time consumption. </a:t>
            </a:r>
          </a:p>
          <a:p>
            <a:pPr marL="0" indent="0" algn="just">
              <a:buNone/>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All these constraints make the model more complex in size which cannot be easily deployable over any devices like IoT or smartphone applications.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gn="just">
              <a:buNone/>
            </a:pPr>
            <a:endParaRPr lang="en-US" sz="2200" b="1" dirty="0"/>
          </a:p>
        </p:txBody>
      </p:sp>
    </p:spTree>
    <p:extLst>
      <p:ext uri="{BB962C8B-B14F-4D97-AF65-F5344CB8AC3E}">
        <p14:creationId xmlns:p14="http://schemas.microsoft.com/office/powerpoint/2010/main" val="1402946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D915165-B78E-4C4E-B173-23FD44C9FBDB}"/>
              </a:ext>
            </a:extLst>
          </p:cNvPr>
          <p:cNvSpPr>
            <a:spLocks noGrp="1"/>
          </p:cNvSpPr>
          <p:nvPr>
            <p:ph type="title"/>
          </p:nvPr>
        </p:nvSpPr>
        <p:spPr>
          <a:xfrm>
            <a:off x="838200" y="365125"/>
            <a:ext cx="10515600" cy="1325563"/>
          </a:xfrm>
        </p:spPr>
        <p:txBody>
          <a:bodyPr>
            <a:normAutofit/>
          </a:bodyPr>
          <a:lstStyle/>
          <a:p>
            <a:r>
              <a:rPr lang="en-US" sz="5400" dirty="0"/>
              <a:t>Existing Works</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E23B927-EE3A-4A74-8F02-27BBF3DEF3FC}"/>
              </a:ext>
            </a:extLst>
          </p:cNvPr>
          <p:cNvSpPr>
            <a:spLocks noGrp="1"/>
          </p:cNvSpPr>
          <p:nvPr>
            <p:ph idx="1"/>
          </p:nvPr>
        </p:nvSpPr>
        <p:spPr>
          <a:xfrm>
            <a:off x="838200" y="1929384"/>
            <a:ext cx="10515600" cy="4251960"/>
          </a:xfrm>
        </p:spPr>
        <p:txBody>
          <a:bodyPr>
            <a:normAutofit/>
          </a:bodyPr>
          <a:lstStyle/>
          <a:p>
            <a:pPr algn="just"/>
            <a:r>
              <a:rPr lang="en-US" sz="2400" b="1" dirty="0"/>
              <a:t>MALARIA OUTBREAK SYSTEM</a:t>
            </a:r>
          </a:p>
          <a:p>
            <a:pPr marL="0" marR="0" indent="0" algn="just">
              <a:spcBef>
                <a:spcPts val="0"/>
              </a:spcBef>
              <a:spcAft>
                <a:spcPts val="1000"/>
              </a:spcAft>
              <a:buNone/>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In the works, support vector machine and even artificial neural networks were used. In this basic work, Support Vector Machine (SVM) and Artificial Neural Network (ANN) were used for Malaria prediction over the dataset of outbreak Maharashtra state. Authors showed how the misleading of the wrong prediction of an outbreak due to directly applying SVM through they got 77% accuracy. Some used medical-based intelligence, which reports the locations by highlighting the risk of an outbreak. </a:t>
            </a:r>
          </a:p>
          <a:p>
            <a:pPr marL="0" marR="0" algn="just">
              <a:spcBef>
                <a:spcPts val="0"/>
              </a:spcBef>
              <a:spcAft>
                <a:spcPts val="1000"/>
              </a:spcAft>
            </a:pPr>
            <a:r>
              <a:rPr lang="en-US" sz="2000" b="1" dirty="0">
                <a:latin typeface="Times New Roman" panose="02020603050405020304" pitchFamily="18" charset="0"/>
                <a:ea typeface="Calibri" panose="020F0502020204030204" pitchFamily="34" charset="0"/>
                <a:cs typeface="Times New Roman" panose="02020603050405020304" pitchFamily="18" charset="0"/>
              </a:rPr>
              <a:t>Problems we observed:</a:t>
            </a:r>
            <a:endParaRPr lang="en-US" sz="2000" b="1"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indent="0" algn="just">
              <a:spcBef>
                <a:spcPts val="0"/>
              </a:spcBef>
              <a:spcAft>
                <a:spcPts val="1000"/>
              </a:spcAft>
              <a:buNone/>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The malaria outbreak detection was done based on the weather parameters but in most of the cases, as the dataset is small, it couldn’t produce the efficient training which was observed in the current works.</a:t>
            </a:r>
          </a:p>
          <a:p>
            <a:pPr marL="0" marR="0" indent="0" algn="just">
              <a:spcBef>
                <a:spcPts val="0"/>
              </a:spcBef>
              <a:spcAft>
                <a:spcPts val="1000"/>
              </a:spcAft>
              <a:buNone/>
            </a:pPr>
            <a:r>
              <a:rPr lang="en-US" sz="1800" dirty="0">
                <a:solidFill>
                  <a:srgbClr val="C00000"/>
                </a:solidFill>
                <a:effectLst/>
                <a:latin typeface="Times New Roman" panose="02020603050405020304" pitchFamily="18" charset="0"/>
                <a:ea typeface="Calibri" panose="020F0502020204030204" pitchFamily="34" charset="0"/>
                <a:cs typeface="Times New Roman" panose="02020603050405020304" pitchFamily="18" charset="0"/>
              </a:rPr>
              <a:t>All these works showed less training accuracy relatively which gives the false prediction of the outbreak. Thus, there is a need of building the model with custom weights such that with less dataset even, it could be efficiently be trained to give accurate prediction over the real-time weather forecast.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p>
          <a:p>
            <a:pPr marL="0" marR="0" algn="just">
              <a:spcBef>
                <a:spcPts val="0"/>
              </a:spcBef>
              <a:spcAft>
                <a:spcPts val="1000"/>
              </a:spcAft>
            </a:pP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p>
            <a:pPr marL="0" indent="0" algn="just">
              <a:buNone/>
            </a:pP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749060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CDA1A2E9-63FE-408D-A803-8E306ECAB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058" y="450221"/>
            <a:ext cx="8997696" cy="3918123"/>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04040"/>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15A5E155-B9CE-438A-BEE2-1E05AF0A4A43}"/>
              </a:ext>
            </a:extLst>
          </p:cNvPr>
          <p:cNvSpPr>
            <a:spLocks noGrp="1"/>
          </p:cNvSpPr>
          <p:nvPr>
            <p:ph type="title"/>
          </p:nvPr>
        </p:nvSpPr>
        <p:spPr>
          <a:xfrm>
            <a:off x="821636" y="1111087"/>
            <a:ext cx="8348868" cy="2317914"/>
          </a:xfrm>
        </p:spPr>
        <p:txBody>
          <a:bodyPr vert="horz" lIns="91440" tIns="45720" rIns="91440" bIns="45720" rtlCol="0" anchor="ctr">
            <a:normAutofit fontScale="90000"/>
          </a:bodyPr>
          <a:lstStyle/>
          <a:p>
            <a:r>
              <a:rPr lang="en-US" sz="6600" b="1" kern="1200" dirty="0">
                <a:solidFill>
                  <a:srgbClr val="FFFFFF"/>
                </a:solidFill>
                <a:latin typeface="+mj-lt"/>
                <a:ea typeface="+mj-ea"/>
                <a:cs typeface="+mj-cs"/>
              </a:rPr>
              <a:t>OUR PROPOSED MODELS &amp; DL TECHNIQUES</a:t>
            </a:r>
            <a:br>
              <a:rPr lang="en-US" sz="6600" b="1" kern="1200" dirty="0">
                <a:solidFill>
                  <a:srgbClr val="FFFFFF"/>
                </a:solidFill>
                <a:latin typeface="+mj-lt"/>
                <a:ea typeface="+mj-ea"/>
                <a:cs typeface="+mj-cs"/>
              </a:rPr>
            </a:br>
            <a:r>
              <a:rPr lang="en-US" sz="6600" b="1" kern="1200" dirty="0">
                <a:solidFill>
                  <a:schemeClr val="bg1"/>
                </a:solidFill>
                <a:latin typeface="+mj-lt"/>
                <a:ea typeface="+mj-ea"/>
                <a:cs typeface="+mj-cs"/>
              </a:rPr>
              <a:t>CODE DISCUSSION</a:t>
            </a:r>
          </a:p>
        </p:txBody>
      </p:sp>
      <p:sp>
        <p:nvSpPr>
          <p:cNvPr id="29" name="Rectangle 28">
            <a:extLst>
              <a:ext uri="{FF2B5EF4-FFF2-40B4-BE49-F238E27FC236}">
                <a16:creationId xmlns:a16="http://schemas.microsoft.com/office/drawing/2014/main" id="{927CAFC9-A675-4314-84EF-236FFA58A3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19345" y="2490532"/>
            <a:ext cx="2110597" cy="1877811"/>
          </a:xfrm>
          <a:prstGeom prst="rect">
            <a:avLst/>
          </a:prstGeom>
          <a:solidFill>
            <a:srgbClr val="7F7F7F">
              <a:alpha val="2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1" name="Rectangle 30">
            <a:extLst>
              <a:ext uri="{FF2B5EF4-FFF2-40B4-BE49-F238E27FC236}">
                <a16:creationId xmlns:a16="http://schemas.microsoft.com/office/drawing/2014/main" id="{FBE9F90C-C163-435B-9A68-D15C92D1CF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4521269"/>
            <a:ext cx="11277600" cy="1877811"/>
          </a:xfrm>
          <a:prstGeom prst="rect">
            <a:avLst/>
          </a:prstGeom>
          <a:solidFill>
            <a:srgbClr val="7F7F7F">
              <a:alpha val="2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3" name="Rectangle 32">
            <a:extLst>
              <a:ext uri="{FF2B5EF4-FFF2-40B4-BE49-F238E27FC236}">
                <a16:creationId xmlns:a16="http://schemas.microsoft.com/office/drawing/2014/main" id="{1A882A9F-F4E9-4E23-8F0B-20B5DF42EA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19345" y="450221"/>
            <a:ext cx="2115455" cy="1890204"/>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24" name="Graphic 23" descr="Checkmark">
            <a:extLst>
              <a:ext uri="{FF2B5EF4-FFF2-40B4-BE49-F238E27FC236}">
                <a16:creationId xmlns:a16="http://schemas.microsoft.com/office/drawing/2014/main" id="{35D626D7-653A-4729-BBA0-9200EAB4431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857725" y="2612676"/>
            <a:ext cx="1632648" cy="1632648"/>
          </a:xfrm>
          <a:prstGeom prst="rect">
            <a:avLst/>
          </a:prstGeom>
        </p:spPr>
      </p:pic>
    </p:spTree>
    <p:extLst>
      <p:ext uri="{BB962C8B-B14F-4D97-AF65-F5344CB8AC3E}">
        <p14:creationId xmlns:p14="http://schemas.microsoft.com/office/powerpoint/2010/main" val="30634471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5" name="Rectangle 134">
            <a:extLst>
              <a:ext uri="{FF2B5EF4-FFF2-40B4-BE49-F238E27FC236}">
                <a16:creationId xmlns:a16="http://schemas.microsoft.com/office/drawing/2014/main" id="{922F19F4-FE70-43DC-856F-2CE5F521DC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7" name="Group 136">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062849"/>
            <a:ext cx="731521" cy="673460"/>
            <a:chOff x="3940602" y="308034"/>
            <a:chExt cx="2116791" cy="3428999"/>
          </a:xfrm>
          <a:solidFill>
            <a:schemeClr val="accent4"/>
          </a:solidFill>
        </p:grpSpPr>
        <p:sp>
          <p:nvSpPr>
            <p:cNvPr id="138" name="Rectangle 137">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Rectangle 138">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Rectangle 139">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2" name="Rectangle 141">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656150"/>
            <a:ext cx="5590787" cy="14315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88880C9-BD2B-4A8B-ABDB-351EE263049F}"/>
              </a:ext>
            </a:extLst>
          </p:cNvPr>
          <p:cNvSpPr>
            <a:spLocks noGrp="1"/>
          </p:cNvSpPr>
          <p:nvPr>
            <p:ph idx="1"/>
          </p:nvPr>
        </p:nvSpPr>
        <p:spPr>
          <a:xfrm>
            <a:off x="1045029" y="2524721"/>
            <a:ext cx="4991629" cy="3677123"/>
          </a:xfrm>
        </p:spPr>
        <p:txBody>
          <a:bodyPr anchor="ctr">
            <a:normAutofit/>
          </a:bodyPr>
          <a:lstStyle/>
          <a:p>
            <a:r>
              <a:rPr lang="en-US" sz="1800"/>
              <a:t>Keras is just an interface that allows you to easily access and customize the backend machine learning frameworks like TensorFLow.</a:t>
            </a:r>
          </a:p>
          <a:p>
            <a:pPr marL="0" indent="0">
              <a:buNone/>
            </a:pPr>
            <a:endParaRPr lang="en-US" sz="1800"/>
          </a:p>
          <a:p>
            <a:r>
              <a:rPr lang="en-US" sz="1800"/>
              <a:t>Directly using these frameworks are complex. Thus, many prefer a high-level API such as Keras to run on top of them mainly in Neural networks.</a:t>
            </a:r>
          </a:p>
        </p:txBody>
      </p:sp>
      <p:sp>
        <p:nvSpPr>
          <p:cNvPr id="144" name="Rectangle 143">
            <a:extLst>
              <a:ext uri="{FF2B5EF4-FFF2-40B4-BE49-F238E27FC236}">
                <a16:creationId xmlns:a16="http://schemas.microsoft.com/office/drawing/2014/main" id="{395ECC94-3D5E-46A7-A7A1-DE807E1563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34418" y="658367"/>
            <a:ext cx="4719382" cy="26791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TensorFlow 1.0 vs 2.0, Part 3: tf.keras | by Yusup | AI³ | Theory,  Practice, Business | Medium">
            <a:extLst>
              <a:ext uri="{FF2B5EF4-FFF2-40B4-BE49-F238E27FC236}">
                <a16:creationId xmlns:a16="http://schemas.microsoft.com/office/drawing/2014/main" id="{002E609B-905D-4CC1-BAD4-6E8191F62AD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70" r="15589" b="1"/>
          <a:stretch/>
        </p:blipFill>
        <p:spPr bwMode="auto">
          <a:xfrm>
            <a:off x="7267682" y="841905"/>
            <a:ext cx="3452673" cy="2317178"/>
          </a:xfrm>
          <a:prstGeom prst="rect">
            <a:avLst/>
          </a:prstGeom>
          <a:noFill/>
          <a:extLst>
            <a:ext uri="{909E8E84-426E-40DD-AFC4-6F175D3DCCD1}">
              <a14:hiddenFill xmlns:a14="http://schemas.microsoft.com/office/drawing/2010/main">
                <a:solidFill>
                  <a:srgbClr val="FFFFFF"/>
                </a:solidFill>
              </a14:hiddenFill>
            </a:ext>
          </a:extLst>
        </p:spPr>
      </p:pic>
      <p:sp>
        <p:nvSpPr>
          <p:cNvPr id="146" name="Rectangle 145">
            <a:extLst>
              <a:ext uri="{FF2B5EF4-FFF2-40B4-BE49-F238E27FC236}">
                <a16:creationId xmlns:a16="http://schemas.microsoft.com/office/drawing/2014/main" id="{7E549738-9961-462D-81B7-4A7A446911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34418" y="3530966"/>
            <a:ext cx="4719382" cy="26791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Graphical user interface, text, application, email&#10;&#10;Description automatically generated">
            <a:extLst>
              <a:ext uri="{FF2B5EF4-FFF2-40B4-BE49-F238E27FC236}">
                <a16:creationId xmlns:a16="http://schemas.microsoft.com/office/drawing/2014/main" id="{CE973632-3EB2-4C29-933B-98C06E6856C1}"/>
              </a:ext>
            </a:extLst>
          </p:cNvPr>
          <p:cNvPicPr>
            <a:picLocks noChangeAspect="1"/>
          </p:cNvPicPr>
          <p:nvPr/>
        </p:nvPicPr>
        <p:blipFill>
          <a:blip r:embed="rId3"/>
          <a:stretch>
            <a:fillRect/>
          </a:stretch>
        </p:blipFill>
        <p:spPr>
          <a:xfrm>
            <a:off x="6700450" y="3872859"/>
            <a:ext cx="4587135" cy="1995403"/>
          </a:xfrm>
          <a:prstGeom prst="rect">
            <a:avLst/>
          </a:prstGeom>
        </p:spPr>
      </p:pic>
      <p:cxnSp>
        <p:nvCxnSpPr>
          <p:cNvPr id="148" name="Straight Connector 147">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92240"/>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C886AE8E-3F7D-4137-ADEC-2A6C33B0C68B}"/>
              </a:ext>
            </a:extLst>
          </p:cNvPr>
          <p:cNvSpPr txBox="1"/>
          <p:nvPr/>
        </p:nvSpPr>
        <p:spPr>
          <a:xfrm>
            <a:off x="1045029" y="1258957"/>
            <a:ext cx="4534136" cy="461665"/>
          </a:xfrm>
          <a:prstGeom prst="rect">
            <a:avLst/>
          </a:prstGeom>
          <a:noFill/>
        </p:spPr>
        <p:txBody>
          <a:bodyPr wrap="square" rtlCol="0">
            <a:spAutoFit/>
          </a:bodyPr>
          <a:lstStyle/>
          <a:p>
            <a:r>
              <a:rPr lang="en-US" sz="2400" b="1" dirty="0"/>
              <a:t>Framework and Libraries</a:t>
            </a:r>
          </a:p>
        </p:txBody>
      </p:sp>
    </p:spTree>
    <p:extLst>
      <p:ext uri="{BB962C8B-B14F-4D97-AF65-F5344CB8AC3E}">
        <p14:creationId xmlns:p14="http://schemas.microsoft.com/office/powerpoint/2010/main" val="30468774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D55CD764-972B-4CA5-A885-53E55C63E1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25">
            <a:extLst>
              <a:ext uri="{FF2B5EF4-FFF2-40B4-BE49-F238E27FC236}">
                <a16:creationId xmlns:a16="http://schemas.microsoft.com/office/drawing/2014/main" id="{34165AB3-7006-4430-BCE3-25476BE133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020887" cy="649160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3D702505-B3D3-4ADC-A71A-DA424A296AC4}"/>
              </a:ext>
            </a:extLst>
          </p:cNvPr>
          <p:cNvSpPr>
            <a:spLocks noGrp="1"/>
          </p:cNvSpPr>
          <p:nvPr>
            <p:ph type="title"/>
          </p:nvPr>
        </p:nvSpPr>
        <p:spPr>
          <a:xfrm>
            <a:off x="594360" y="1209086"/>
            <a:ext cx="3876848" cy="4064925"/>
          </a:xfrm>
        </p:spPr>
        <p:txBody>
          <a:bodyPr anchor="ctr">
            <a:normAutofit/>
          </a:bodyPr>
          <a:lstStyle/>
          <a:p>
            <a:r>
              <a:rPr lang="en-US" sz="5000"/>
              <a:t>STEPS FOLLOWED</a:t>
            </a:r>
          </a:p>
        </p:txBody>
      </p:sp>
      <p:grpSp>
        <p:nvGrpSpPr>
          <p:cNvPr id="28" name="Group 27">
            <a:extLst>
              <a:ext uri="{FF2B5EF4-FFF2-40B4-BE49-F238E27FC236}">
                <a16:creationId xmlns:a16="http://schemas.microsoft.com/office/drawing/2014/main" id="{11999B20-6058-4C55-882E-A1FB050B69D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167" y="2569464"/>
            <a:ext cx="242107" cy="1340860"/>
            <a:chOff x="56167" y="2761488"/>
            <a:chExt cx="242107" cy="1340860"/>
          </a:xfrm>
        </p:grpSpPr>
        <p:sp>
          <p:nvSpPr>
            <p:cNvPr id="51" name="Rectangle 2">
              <a:extLst>
                <a:ext uri="{FF2B5EF4-FFF2-40B4-BE49-F238E27FC236}">
                  <a16:creationId xmlns:a16="http://schemas.microsoft.com/office/drawing/2014/main" id="{168AC90C-344A-4A64-BC4B-AEE98034B0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333124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59">
              <a:extLst>
                <a:ext uri="{FF2B5EF4-FFF2-40B4-BE49-F238E27FC236}">
                  <a16:creationId xmlns:a16="http://schemas.microsoft.com/office/drawing/2014/main" id="{47AEB9AE-7E63-42CA-A3E5-F8EF7D8CA0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333124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2">
              <a:extLst>
                <a:ext uri="{FF2B5EF4-FFF2-40B4-BE49-F238E27FC236}">
                  <a16:creationId xmlns:a16="http://schemas.microsoft.com/office/drawing/2014/main" id="{076031FA-B93F-4A7D-AE66-85ADC613EB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3189133"/>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59">
              <a:extLst>
                <a:ext uri="{FF2B5EF4-FFF2-40B4-BE49-F238E27FC236}">
                  <a16:creationId xmlns:a16="http://schemas.microsoft.com/office/drawing/2014/main" id="{0C1FC8D1-E08A-4B12-A48F-BF225E5B0A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3189133"/>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2">
              <a:extLst>
                <a:ext uri="{FF2B5EF4-FFF2-40B4-BE49-F238E27FC236}">
                  <a16:creationId xmlns:a16="http://schemas.microsoft.com/office/drawing/2014/main" id="{F62D5F69-2C82-4007-8EF0-EBC9C23501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3047019"/>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59">
              <a:extLst>
                <a:ext uri="{FF2B5EF4-FFF2-40B4-BE49-F238E27FC236}">
                  <a16:creationId xmlns:a16="http://schemas.microsoft.com/office/drawing/2014/main" id="{677FAED6-5057-4B80-B1CF-196DC022B7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3047019"/>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2">
              <a:extLst>
                <a:ext uri="{FF2B5EF4-FFF2-40B4-BE49-F238E27FC236}">
                  <a16:creationId xmlns:a16="http://schemas.microsoft.com/office/drawing/2014/main" id="{CE77C39F-572F-4435-85B4-9E9A35CFE2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2904905"/>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59">
              <a:extLst>
                <a:ext uri="{FF2B5EF4-FFF2-40B4-BE49-F238E27FC236}">
                  <a16:creationId xmlns:a16="http://schemas.microsoft.com/office/drawing/2014/main" id="{B3283BD4-0BC4-41D1-B09B-CBDC4292CD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2904905"/>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2">
              <a:extLst>
                <a:ext uri="{FF2B5EF4-FFF2-40B4-BE49-F238E27FC236}">
                  <a16:creationId xmlns:a16="http://schemas.microsoft.com/office/drawing/2014/main" id="{BA3E687B-951E-45B2-BEFE-4CBEB325FE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276279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59">
              <a:extLst>
                <a:ext uri="{FF2B5EF4-FFF2-40B4-BE49-F238E27FC236}">
                  <a16:creationId xmlns:a16="http://schemas.microsoft.com/office/drawing/2014/main" id="{A49870CA-6E02-4787-82A6-28C0CB6B81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276279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2">
              <a:extLst>
                <a:ext uri="{FF2B5EF4-FFF2-40B4-BE49-F238E27FC236}">
                  <a16:creationId xmlns:a16="http://schemas.microsoft.com/office/drawing/2014/main" id="{5639C028-DD6E-4E69-AE6E-1CC158EDC9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404181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59">
              <a:extLst>
                <a:ext uri="{FF2B5EF4-FFF2-40B4-BE49-F238E27FC236}">
                  <a16:creationId xmlns:a16="http://schemas.microsoft.com/office/drawing/2014/main" id="{B1CD1FE8-3027-45AA-AD53-5B131FB03D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404181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2">
              <a:extLst>
                <a:ext uri="{FF2B5EF4-FFF2-40B4-BE49-F238E27FC236}">
                  <a16:creationId xmlns:a16="http://schemas.microsoft.com/office/drawing/2014/main" id="{1FD2B706-0BB9-4A30-9206-252E09AE03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3899703"/>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59">
              <a:extLst>
                <a:ext uri="{FF2B5EF4-FFF2-40B4-BE49-F238E27FC236}">
                  <a16:creationId xmlns:a16="http://schemas.microsoft.com/office/drawing/2014/main" id="{D5783E13-BA0A-4F1E-A4F0-BFC9FF1035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3899703"/>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2">
              <a:extLst>
                <a:ext uri="{FF2B5EF4-FFF2-40B4-BE49-F238E27FC236}">
                  <a16:creationId xmlns:a16="http://schemas.microsoft.com/office/drawing/2014/main" id="{D0847D6C-8036-43A9-BA3E-D1E8928882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3757589"/>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59">
              <a:extLst>
                <a:ext uri="{FF2B5EF4-FFF2-40B4-BE49-F238E27FC236}">
                  <a16:creationId xmlns:a16="http://schemas.microsoft.com/office/drawing/2014/main" id="{1D610CBF-7C35-498A-9BDD-A2954A7CAB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3757589"/>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2">
              <a:extLst>
                <a:ext uri="{FF2B5EF4-FFF2-40B4-BE49-F238E27FC236}">
                  <a16:creationId xmlns:a16="http://schemas.microsoft.com/office/drawing/2014/main" id="{BCB60915-0422-4144-87E9-2289DBC045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3615475"/>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59">
              <a:extLst>
                <a:ext uri="{FF2B5EF4-FFF2-40B4-BE49-F238E27FC236}">
                  <a16:creationId xmlns:a16="http://schemas.microsoft.com/office/drawing/2014/main" id="{9D64F486-DA93-45CE-9075-4110C67F10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3615475"/>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2">
              <a:extLst>
                <a:ext uri="{FF2B5EF4-FFF2-40B4-BE49-F238E27FC236}">
                  <a16:creationId xmlns:a16="http://schemas.microsoft.com/office/drawing/2014/main" id="{DA8356F6-E822-44E0-8A11-33E5A5432E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347336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59">
              <a:extLst>
                <a:ext uri="{FF2B5EF4-FFF2-40B4-BE49-F238E27FC236}">
                  <a16:creationId xmlns:a16="http://schemas.microsoft.com/office/drawing/2014/main" id="{C825C106-0BD3-41C1-8520-50F54BD675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347336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0" name="Rectangle 49">
            <a:extLst>
              <a:ext uri="{FF2B5EF4-FFF2-40B4-BE49-F238E27FC236}">
                <a16:creationId xmlns:a16="http://schemas.microsoft.com/office/drawing/2014/main" id="{E3E51905-F374-4E1A-97CF-B741584B74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01384"/>
            <a:ext cx="12192000" cy="35661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0" name="Content Placeholder 3">
            <a:extLst>
              <a:ext uri="{FF2B5EF4-FFF2-40B4-BE49-F238E27FC236}">
                <a16:creationId xmlns:a16="http://schemas.microsoft.com/office/drawing/2014/main" id="{A117A111-9B40-4D00-AC96-5E2052272D77}"/>
              </a:ext>
            </a:extLst>
          </p:cNvPr>
          <p:cNvGraphicFramePr>
            <a:graphicFrameLocks noGrp="1"/>
          </p:cNvGraphicFramePr>
          <p:nvPr>
            <p:ph idx="1"/>
            <p:extLst>
              <p:ext uri="{D42A27DB-BD31-4B8C-83A1-F6EECF244321}">
                <p14:modId xmlns:p14="http://schemas.microsoft.com/office/powerpoint/2010/main" val="1515934655"/>
              </p:ext>
            </p:extLst>
          </p:nvPr>
        </p:nvGraphicFramePr>
        <p:xfrm>
          <a:off x="5614416" y="457200"/>
          <a:ext cx="6117336" cy="56967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a:extLst>
              <a:ext uri="{FF2B5EF4-FFF2-40B4-BE49-F238E27FC236}">
                <a16:creationId xmlns:a16="http://schemas.microsoft.com/office/drawing/2014/main" id="{0B52B6A7-7C5E-4550-8044-5DC95BDC0A9D}"/>
              </a:ext>
            </a:extLst>
          </p:cNvPr>
          <p:cNvSpPr txBox="1"/>
          <p:nvPr/>
        </p:nvSpPr>
        <p:spPr>
          <a:xfrm>
            <a:off x="201302" y="452236"/>
            <a:ext cx="4618282" cy="2062103"/>
          </a:xfrm>
          <a:prstGeom prst="rect">
            <a:avLst/>
          </a:prstGeom>
          <a:noFill/>
        </p:spPr>
        <p:txBody>
          <a:bodyPr wrap="square" rtlCol="0">
            <a:spAutoFit/>
          </a:bodyPr>
          <a:lstStyle/>
          <a:p>
            <a:pPr algn="just"/>
            <a:r>
              <a:rPr lang="en-US" sz="1600" b="1" i="0" dirty="0">
                <a:effectLst/>
                <a:latin typeface="proxima_novaregular"/>
              </a:rPr>
              <a:t>Why CNN?</a:t>
            </a:r>
          </a:p>
          <a:p>
            <a:pPr algn="just"/>
            <a:r>
              <a:rPr lang="en-US" sz="1600" b="0" i="0" dirty="0">
                <a:effectLst/>
                <a:latin typeface="proxima_novaregular"/>
              </a:rPr>
              <a:t>Deep learning, there are several types of models such as the ANN, RNN, reinforcement. But there has been one particular model that has contributed a lot in the field of computer vision and image analysis which is the Convolutional Neural Networks (CNN) </a:t>
            </a:r>
            <a:endParaRPr lang="en-US" sz="1600" dirty="0"/>
          </a:p>
          <a:p>
            <a:pPr algn="just"/>
            <a:endParaRPr lang="en-US" sz="1600" dirty="0"/>
          </a:p>
          <a:p>
            <a:endParaRPr lang="en-US" sz="1600" dirty="0"/>
          </a:p>
        </p:txBody>
      </p:sp>
    </p:spTree>
    <p:extLst>
      <p:ext uri="{BB962C8B-B14F-4D97-AF65-F5344CB8AC3E}">
        <p14:creationId xmlns:p14="http://schemas.microsoft.com/office/powerpoint/2010/main" val="9391104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 name="Rectangle 21">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8055"/>
            <a:ext cx="7201941" cy="1508760"/>
          </a:xfrm>
          <a:prstGeom prst="rect">
            <a:avLst/>
          </a:prstGeom>
          <a:solidFill>
            <a:srgbClr val="644F58"/>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BE0B68A6-EA96-4304-99F6-792879FEB56F}"/>
              </a:ext>
            </a:extLst>
          </p:cNvPr>
          <p:cNvSpPr>
            <a:spLocks noGrp="1"/>
          </p:cNvSpPr>
          <p:nvPr>
            <p:ph type="title"/>
          </p:nvPr>
        </p:nvSpPr>
        <p:spPr>
          <a:xfrm>
            <a:off x="777240" y="694944"/>
            <a:ext cx="6610388" cy="1042416"/>
          </a:xfrm>
        </p:spPr>
        <p:txBody>
          <a:bodyPr>
            <a:normAutofit/>
          </a:bodyPr>
          <a:lstStyle/>
          <a:p>
            <a:r>
              <a:rPr lang="en-US" sz="3300" b="1">
                <a:solidFill>
                  <a:srgbClr val="FFFFFF"/>
                </a:solidFill>
              </a:rPr>
              <a:t>CUSTOM CNN ARCHITECTURE – MODEL 1</a:t>
            </a:r>
          </a:p>
        </p:txBody>
      </p:sp>
      <p:sp>
        <p:nvSpPr>
          <p:cNvPr id="32" name="Rectangle 23">
            <a:extLst>
              <a:ext uri="{FF2B5EF4-FFF2-40B4-BE49-F238E27FC236}">
                <a16:creationId xmlns:a16="http://schemas.microsoft.com/office/drawing/2014/main" id="{E186B68C-84BC-4A6E-99D1-EE87483C13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45755" y="450222"/>
            <a:ext cx="1861718" cy="1506594"/>
          </a:xfrm>
          <a:prstGeom prst="rect">
            <a:avLst/>
          </a:prstGeom>
          <a:solidFill>
            <a:srgbClr val="FEBAB0">
              <a:alpha val="95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3" name="Rectangle 25">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70314" y="453269"/>
            <a:ext cx="1862765" cy="1505231"/>
          </a:xfrm>
          <a:prstGeom prst="rect">
            <a:avLst/>
          </a:prstGeom>
          <a:solidFill>
            <a:srgbClr val="A5A5A5"/>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4" name="Rectangle 27">
            <a:extLst>
              <a:ext uri="{FF2B5EF4-FFF2-40B4-BE49-F238E27FC236}">
                <a16:creationId xmlns:a16="http://schemas.microsoft.com/office/drawing/2014/main" id="{33A87B69-D1B1-4DA7-B224-F220FC5235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2130552"/>
            <a:ext cx="7205472" cy="4270248"/>
          </a:xfrm>
          <a:prstGeom prst="rect">
            <a:avLst/>
          </a:prstGeom>
          <a:solidFill>
            <a:srgbClr val="FEBAB0">
              <a:alpha val="2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4" name="Picture 3" descr="A picture containing text, clock&#10;&#10;Description automatically generated">
            <a:extLst>
              <a:ext uri="{FF2B5EF4-FFF2-40B4-BE49-F238E27FC236}">
                <a16:creationId xmlns:a16="http://schemas.microsoft.com/office/drawing/2014/main" id="{FD7F0821-2C88-45C1-8225-A1877ABFC5F1}"/>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202789" y="2203704"/>
            <a:ext cx="7379410" cy="4197095"/>
          </a:xfrm>
          <a:prstGeom prst="rect">
            <a:avLst/>
          </a:prstGeom>
          <a:ln>
            <a:noFill/>
          </a:ln>
          <a:effectLst>
            <a:outerShdw blurRad="292100" dist="139700" dir="2700000" algn="tl" rotWithShape="0">
              <a:srgbClr val="333333">
                <a:alpha val="65000"/>
              </a:srgbClr>
            </a:outerShdw>
          </a:effectLst>
        </p:spPr>
      </p:pic>
      <p:sp>
        <p:nvSpPr>
          <p:cNvPr id="30" name="Rectangle 29">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45755" y="2127680"/>
            <a:ext cx="3887324" cy="4273119"/>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1BCAAFB-65F1-411F-A74B-7095D8B8BF59}"/>
              </a:ext>
            </a:extLst>
          </p:cNvPr>
          <p:cNvSpPr>
            <a:spLocks noGrp="1"/>
          </p:cNvSpPr>
          <p:nvPr>
            <p:ph idx="1"/>
          </p:nvPr>
        </p:nvSpPr>
        <p:spPr>
          <a:xfrm>
            <a:off x="8109311" y="2393792"/>
            <a:ext cx="3360212" cy="3740893"/>
          </a:xfrm>
        </p:spPr>
        <p:txBody>
          <a:bodyPr anchor="ctr">
            <a:normAutofit/>
          </a:bodyPr>
          <a:lstStyle/>
          <a:p>
            <a:pPr marL="0" marR="0">
              <a:spcBef>
                <a:spcPts val="0"/>
              </a:spcBef>
              <a:spcAft>
                <a:spcPts val="1000"/>
              </a:spcAft>
              <a:tabLst>
                <a:tab pos="2486025" algn="l"/>
              </a:tabLst>
            </a:pPr>
            <a:r>
              <a:rPr lang="en-US" sz="1800">
                <a:effectLst/>
                <a:latin typeface="Times New Roman" panose="02020603050405020304" pitchFamily="18" charset="0"/>
                <a:ea typeface="Calibri" panose="020F0502020204030204" pitchFamily="34" charset="0"/>
                <a:cs typeface="Times New Roman" panose="02020603050405020304" pitchFamily="18" charset="0"/>
              </a:rPr>
              <a:t>The proposed model by us is based built according to the main blocks of CNN as shown below:</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spcBef>
                <a:spcPts val="0"/>
              </a:spcBef>
              <a:spcAft>
                <a:spcPts val="0"/>
              </a:spcAft>
              <a:buFont typeface="+mj-lt"/>
              <a:buAutoNum type="romanLcPeriod"/>
              <a:tabLst>
                <a:tab pos="2486025" algn="l"/>
              </a:tabLst>
            </a:pPr>
            <a:r>
              <a:rPr lang="en-US" sz="1800">
                <a:effectLst/>
                <a:latin typeface="Times New Roman" panose="02020603050405020304" pitchFamily="18" charset="0"/>
                <a:ea typeface="Calibri" panose="020F0502020204030204" pitchFamily="34" charset="0"/>
                <a:cs typeface="Times New Roman" panose="02020603050405020304" pitchFamily="18" charset="0"/>
              </a:rPr>
              <a:t>Input Image</a:t>
            </a:r>
          </a:p>
          <a:p>
            <a:pPr marL="342900" marR="0" lvl="0" indent="-342900">
              <a:spcBef>
                <a:spcPts val="0"/>
              </a:spcBef>
              <a:spcAft>
                <a:spcPts val="0"/>
              </a:spcAft>
              <a:buFont typeface="+mj-lt"/>
              <a:buAutoNum type="romanLcPeriod"/>
              <a:tabLst>
                <a:tab pos="2486025" algn="l"/>
              </a:tabLst>
            </a:pPr>
            <a:r>
              <a:rPr lang="en-US" sz="1800">
                <a:effectLst/>
                <a:latin typeface="Times New Roman" panose="02020603050405020304" pitchFamily="18" charset="0"/>
                <a:ea typeface="Calibri" panose="020F0502020204030204" pitchFamily="34" charset="0"/>
                <a:cs typeface="Times New Roman" panose="02020603050405020304" pitchFamily="18" charset="0"/>
              </a:rPr>
              <a:t>Convolutional Layers</a:t>
            </a:r>
          </a:p>
          <a:p>
            <a:pPr marL="342900" marR="0" lvl="0" indent="-342900">
              <a:spcBef>
                <a:spcPts val="0"/>
              </a:spcBef>
              <a:spcAft>
                <a:spcPts val="0"/>
              </a:spcAft>
              <a:buFont typeface="+mj-lt"/>
              <a:buAutoNum type="romanLcPeriod"/>
              <a:tabLst>
                <a:tab pos="2486025" algn="l"/>
              </a:tabLst>
            </a:pPr>
            <a:r>
              <a:rPr lang="en-US" sz="1800">
                <a:effectLst/>
                <a:latin typeface="Times New Roman" panose="02020603050405020304" pitchFamily="18" charset="0"/>
                <a:ea typeface="Calibri" panose="020F0502020204030204" pitchFamily="34" charset="0"/>
                <a:cs typeface="Times New Roman" panose="02020603050405020304" pitchFamily="18" charset="0"/>
              </a:rPr>
              <a:t>Activation Function – ReLU</a:t>
            </a:r>
          </a:p>
          <a:p>
            <a:pPr marL="342900" marR="0" lvl="0" indent="-342900">
              <a:spcBef>
                <a:spcPts val="0"/>
              </a:spcBef>
              <a:spcAft>
                <a:spcPts val="0"/>
              </a:spcAft>
              <a:buFont typeface="+mj-lt"/>
              <a:buAutoNum type="romanLcPeriod"/>
              <a:tabLst>
                <a:tab pos="2486025" algn="l"/>
              </a:tabLst>
            </a:pPr>
            <a:r>
              <a:rPr lang="en-US" sz="1800">
                <a:effectLst/>
                <a:latin typeface="Times New Roman" panose="02020603050405020304" pitchFamily="18" charset="0"/>
                <a:ea typeface="Calibri" panose="020F0502020204030204" pitchFamily="34" charset="0"/>
                <a:cs typeface="Times New Roman" panose="02020603050405020304" pitchFamily="18" charset="0"/>
              </a:rPr>
              <a:t>Max Pooling Layers</a:t>
            </a:r>
          </a:p>
          <a:p>
            <a:pPr marL="342900" marR="0" lvl="0" indent="-342900">
              <a:spcBef>
                <a:spcPts val="0"/>
              </a:spcBef>
              <a:spcAft>
                <a:spcPts val="0"/>
              </a:spcAft>
              <a:buFont typeface="+mj-lt"/>
              <a:buAutoNum type="romanLcPeriod"/>
              <a:tabLst>
                <a:tab pos="2486025" algn="l"/>
              </a:tabLst>
            </a:pPr>
            <a:r>
              <a:rPr lang="en-US" sz="1800">
                <a:effectLst/>
                <a:latin typeface="Times New Roman" panose="02020603050405020304" pitchFamily="18" charset="0"/>
                <a:ea typeface="Calibri" panose="020F0502020204030204" pitchFamily="34" charset="0"/>
                <a:cs typeface="Times New Roman" panose="02020603050405020304" pitchFamily="18" charset="0"/>
              </a:rPr>
              <a:t>Flattening Layer</a:t>
            </a:r>
          </a:p>
          <a:p>
            <a:pPr marL="342900" marR="0" lvl="0" indent="-342900">
              <a:spcBef>
                <a:spcPts val="0"/>
              </a:spcBef>
              <a:spcAft>
                <a:spcPts val="0"/>
              </a:spcAft>
              <a:buFont typeface="+mj-lt"/>
              <a:buAutoNum type="romanLcPeriod"/>
              <a:tabLst>
                <a:tab pos="2486025" algn="l"/>
              </a:tabLst>
            </a:pPr>
            <a:r>
              <a:rPr lang="en-US" sz="1800">
                <a:effectLst/>
                <a:latin typeface="Times New Roman" panose="02020603050405020304" pitchFamily="18" charset="0"/>
                <a:ea typeface="Calibri" panose="020F0502020204030204" pitchFamily="34" charset="0"/>
                <a:cs typeface="Times New Roman" panose="02020603050405020304" pitchFamily="18" charset="0"/>
              </a:rPr>
              <a:t>Fully Connected Layer</a:t>
            </a:r>
          </a:p>
          <a:p>
            <a:pPr marL="342900" marR="0" lvl="0" indent="-342900">
              <a:spcBef>
                <a:spcPts val="0"/>
              </a:spcBef>
              <a:spcAft>
                <a:spcPts val="1000"/>
              </a:spcAft>
              <a:buFont typeface="+mj-lt"/>
              <a:buAutoNum type="romanLcPeriod"/>
              <a:tabLst>
                <a:tab pos="2486025" algn="l"/>
              </a:tabLst>
            </a:pPr>
            <a:r>
              <a:rPr lang="en-US" sz="1800">
                <a:effectLst/>
                <a:latin typeface="Times New Roman" panose="02020603050405020304" pitchFamily="18" charset="0"/>
                <a:ea typeface="Calibri" panose="020F0502020204030204" pitchFamily="34" charset="0"/>
                <a:cs typeface="Times New Roman" panose="02020603050405020304" pitchFamily="18" charset="0"/>
              </a:rPr>
              <a:t>Output Layer</a:t>
            </a:r>
          </a:p>
          <a:p>
            <a:endParaRPr lang="en-US" sz="1800"/>
          </a:p>
        </p:txBody>
      </p:sp>
    </p:spTree>
    <p:extLst>
      <p:ext uri="{BB962C8B-B14F-4D97-AF65-F5344CB8AC3E}">
        <p14:creationId xmlns:p14="http://schemas.microsoft.com/office/powerpoint/2010/main" val="37839251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Shape 10">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Isosceles Triangle 18">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Isosceles Triangle 20">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E8B2F8D1-B50F-4FDE-BEBC-690534B880D2}"/>
              </a:ext>
            </a:extLst>
          </p:cNvPr>
          <p:cNvSpPr txBox="1"/>
          <p:nvPr/>
        </p:nvSpPr>
        <p:spPr>
          <a:xfrm>
            <a:off x="31311" y="70358"/>
            <a:ext cx="7677865" cy="400110"/>
          </a:xfrm>
          <a:prstGeom prst="rect">
            <a:avLst/>
          </a:prstGeom>
          <a:noFill/>
        </p:spPr>
        <p:txBody>
          <a:bodyPr wrap="square" rtlCol="0">
            <a:spAutoFit/>
          </a:bodyPr>
          <a:lstStyle/>
          <a:p>
            <a:r>
              <a:rPr lang="en-US" sz="2000" b="1" dirty="0">
                <a:solidFill>
                  <a:srgbClr val="C00000"/>
                </a:solidFill>
                <a:latin typeface="Times New Roman" panose="02020603050405020304" pitchFamily="18" charset="0"/>
              </a:rPr>
              <a:t>Layers Responsible for Feature Extraction</a:t>
            </a:r>
            <a:endParaRPr lang="en-US" sz="2000" b="1" dirty="0">
              <a:solidFill>
                <a:srgbClr val="C00000"/>
              </a:solidFill>
            </a:endParaRPr>
          </a:p>
        </p:txBody>
      </p:sp>
      <p:pic>
        <p:nvPicPr>
          <p:cNvPr id="7" name="Picture 6">
            <a:extLst>
              <a:ext uri="{FF2B5EF4-FFF2-40B4-BE49-F238E27FC236}">
                <a16:creationId xmlns:a16="http://schemas.microsoft.com/office/drawing/2014/main" id="{D5524878-C1AF-4427-BA80-709F2D529E1D}"/>
              </a:ext>
            </a:extLst>
          </p:cNvPr>
          <p:cNvPicPr>
            <a:picLocks noChangeAspect="1"/>
          </p:cNvPicPr>
          <p:nvPr/>
        </p:nvPicPr>
        <p:blipFill>
          <a:blip r:embed="rId2"/>
          <a:stretch>
            <a:fillRect/>
          </a:stretch>
        </p:blipFill>
        <p:spPr>
          <a:xfrm>
            <a:off x="5517252" y="87269"/>
            <a:ext cx="6540347" cy="1972794"/>
          </a:xfrm>
          <a:prstGeom prst="rect">
            <a:avLst/>
          </a:prstGeom>
        </p:spPr>
      </p:pic>
      <p:graphicFrame>
        <p:nvGraphicFramePr>
          <p:cNvPr id="8" name="Table 7">
            <a:extLst>
              <a:ext uri="{FF2B5EF4-FFF2-40B4-BE49-F238E27FC236}">
                <a16:creationId xmlns:a16="http://schemas.microsoft.com/office/drawing/2014/main" id="{5D4BDDA3-3C5C-4E77-BBDA-C0F9A2977432}"/>
              </a:ext>
            </a:extLst>
          </p:cNvPr>
          <p:cNvGraphicFramePr>
            <a:graphicFrameLocks noGrp="1"/>
          </p:cNvGraphicFramePr>
          <p:nvPr>
            <p:extLst>
              <p:ext uri="{D42A27DB-BD31-4B8C-83A1-F6EECF244321}">
                <p14:modId xmlns:p14="http://schemas.microsoft.com/office/powerpoint/2010/main" val="3677074966"/>
              </p:ext>
            </p:extLst>
          </p:nvPr>
        </p:nvGraphicFramePr>
        <p:xfrm>
          <a:off x="5685184" y="2610781"/>
          <a:ext cx="6372414" cy="3370162"/>
        </p:xfrm>
        <a:graphic>
          <a:graphicData uri="http://schemas.openxmlformats.org/drawingml/2006/table">
            <a:tbl>
              <a:tblPr firstRow="1" firstCol="1" bandRow="1">
                <a:tableStyleId>{ED083AE6-46FA-4A59-8FB0-9F97EB10719F}</a:tableStyleId>
              </a:tblPr>
              <a:tblGrid>
                <a:gridCol w="954155">
                  <a:extLst>
                    <a:ext uri="{9D8B030D-6E8A-4147-A177-3AD203B41FA5}">
                      <a16:colId xmlns:a16="http://schemas.microsoft.com/office/drawing/2014/main" val="1515778640"/>
                    </a:ext>
                  </a:extLst>
                </a:gridCol>
                <a:gridCol w="821635">
                  <a:extLst>
                    <a:ext uri="{9D8B030D-6E8A-4147-A177-3AD203B41FA5}">
                      <a16:colId xmlns:a16="http://schemas.microsoft.com/office/drawing/2014/main" val="2521629720"/>
                    </a:ext>
                  </a:extLst>
                </a:gridCol>
                <a:gridCol w="1338469">
                  <a:extLst>
                    <a:ext uri="{9D8B030D-6E8A-4147-A177-3AD203B41FA5}">
                      <a16:colId xmlns:a16="http://schemas.microsoft.com/office/drawing/2014/main" val="3464886734"/>
                    </a:ext>
                  </a:extLst>
                </a:gridCol>
                <a:gridCol w="1132255">
                  <a:extLst>
                    <a:ext uri="{9D8B030D-6E8A-4147-A177-3AD203B41FA5}">
                      <a16:colId xmlns:a16="http://schemas.microsoft.com/office/drawing/2014/main" val="1165403882"/>
                    </a:ext>
                  </a:extLst>
                </a:gridCol>
                <a:gridCol w="1062950">
                  <a:extLst>
                    <a:ext uri="{9D8B030D-6E8A-4147-A177-3AD203B41FA5}">
                      <a16:colId xmlns:a16="http://schemas.microsoft.com/office/drawing/2014/main" val="2707696817"/>
                    </a:ext>
                  </a:extLst>
                </a:gridCol>
                <a:gridCol w="1062950">
                  <a:extLst>
                    <a:ext uri="{9D8B030D-6E8A-4147-A177-3AD203B41FA5}">
                      <a16:colId xmlns:a16="http://schemas.microsoft.com/office/drawing/2014/main" val="3071994563"/>
                    </a:ext>
                  </a:extLst>
                </a:gridCol>
              </a:tblGrid>
              <a:tr h="993344">
                <a:tc>
                  <a:txBody>
                    <a:bodyPr/>
                    <a:lstStyle/>
                    <a:p>
                      <a:pPr marL="0" marR="0" algn="ctr">
                        <a:lnSpc>
                          <a:spcPct val="115000"/>
                        </a:lnSpc>
                        <a:spcBef>
                          <a:spcPts val="0"/>
                        </a:spcBef>
                        <a:spcAft>
                          <a:spcPts val="0"/>
                        </a:spcAft>
                        <a:tabLst>
                          <a:tab pos="2609850" algn="l"/>
                        </a:tabLst>
                      </a:pPr>
                      <a:r>
                        <a:rPr lang="en-US" sz="1100">
                          <a:effectLst/>
                        </a:rPr>
                        <a:t> </a:t>
                      </a:r>
                    </a:p>
                    <a:p>
                      <a:pPr marL="0" marR="0" algn="ctr">
                        <a:lnSpc>
                          <a:spcPct val="115000"/>
                        </a:lnSpc>
                        <a:spcBef>
                          <a:spcPts val="0"/>
                        </a:spcBef>
                        <a:spcAft>
                          <a:spcPts val="0"/>
                        </a:spcAft>
                        <a:tabLst>
                          <a:tab pos="2609850" algn="l"/>
                        </a:tabLst>
                      </a:pPr>
                      <a:r>
                        <a:rPr lang="en-US" sz="1100">
                          <a:effectLst/>
                        </a:rPr>
                        <a:t>Operation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tabLst>
                          <a:tab pos="2609850" algn="l"/>
                        </a:tabLst>
                      </a:pPr>
                      <a:r>
                        <a:rPr lang="en-US" sz="1100" dirty="0">
                          <a:effectLst/>
                        </a:rPr>
                        <a:t> </a:t>
                      </a:r>
                    </a:p>
                    <a:p>
                      <a:pPr marL="0" marR="0" algn="ctr">
                        <a:lnSpc>
                          <a:spcPct val="115000"/>
                        </a:lnSpc>
                        <a:spcBef>
                          <a:spcPts val="0"/>
                        </a:spcBef>
                        <a:spcAft>
                          <a:spcPts val="0"/>
                        </a:spcAft>
                        <a:tabLst>
                          <a:tab pos="2609850" algn="l"/>
                        </a:tabLst>
                      </a:pPr>
                      <a:r>
                        <a:rPr lang="en-US" sz="1100" dirty="0">
                          <a:effectLst/>
                        </a:rPr>
                        <a:t>Filter size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tabLst>
                          <a:tab pos="2609850" algn="l"/>
                        </a:tabLst>
                      </a:pPr>
                      <a:r>
                        <a:rPr lang="en-US" sz="1100">
                          <a:effectLst/>
                        </a:rPr>
                        <a:t> </a:t>
                      </a:r>
                    </a:p>
                    <a:p>
                      <a:pPr marL="0" marR="0" algn="ctr">
                        <a:lnSpc>
                          <a:spcPct val="115000"/>
                        </a:lnSpc>
                        <a:spcBef>
                          <a:spcPts val="0"/>
                        </a:spcBef>
                        <a:spcAft>
                          <a:spcPts val="0"/>
                        </a:spcAft>
                        <a:tabLst>
                          <a:tab pos="2609850" algn="l"/>
                        </a:tabLst>
                      </a:pPr>
                      <a:r>
                        <a:rPr lang="en-US" sz="1100">
                          <a:effectLst/>
                        </a:rPr>
                        <a:t>Number of strides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tabLst>
                          <a:tab pos="2609850" algn="l"/>
                        </a:tabLst>
                      </a:pPr>
                      <a:r>
                        <a:rPr lang="en-US" sz="1100">
                          <a:effectLst/>
                        </a:rPr>
                        <a:t> </a:t>
                      </a:r>
                    </a:p>
                    <a:p>
                      <a:pPr marL="0" marR="0" algn="ctr">
                        <a:lnSpc>
                          <a:spcPct val="115000"/>
                        </a:lnSpc>
                        <a:spcBef>
                          <a:spcPts val="0"/>
                        </a:spcBef>
                        <a:spcAft>
                          <a:spcPts val="0"/>
                        </a:spcAft>
                        <a:tabLst>
                          <a:tab pos="2609850" algn="l"/>
                        </a:tabLst>
                      </a:pPr>
                      <a:r>
                        <a:rPr lang="en-US" sz="1100">
                          <a:effectLst/>
                        </a:rPr>
                        <a:t>Size of input to input to pooling layer</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tabLst>
                          <a:tab pos="2609850" algn="l"/>
                        </a:tabLst>
                      </a:pPr>
                      <a:r>
                        <a:rPr lang="en-US" sz="1100">
                          <a:effectLst/>
                        </a:rPr>
                        <a:t> </a:t>
                      </a:r>
                    </a:p>
                    <a:p>
                      <a:pPr marL="0" marR="0" algn="ctr">
                        <a:lnSpc>
                          <a:spcPct val="115000"/>
                        </a:lnSpc>
                        <a:spcBef>
                          <a:spcPts val="0"/>
                        </a:spcBef>
                        <a:spcAft>
                          <a:spcPts val="0"/>
                        </a:spcAft>
                        <a:tabLst>
                          <a:tab pos="2609850" algn="l"/>
                        </a:tabLst>
                      </a:pPr>
                      <a:r>
                        <a:rPr lang="en-US" sz="1100">
                          <a:effectLst/>
                        </a:rPr>
                        <a:t>Depth of input to pooling layer</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tabLst>
                          <a:tab pos="2609850" algn="l"/>
                        </a:tabLst>
                      </a:pPr>
                      <a:r>
                        <a:rPr lang="en-US" sz="1100" dirty="0">
                          <a:effectLst/>
                        </a:rPr>
                        <a:t> </a:t>
                      </a:r>
                    </a:p>
                    <a:p>
                      <a:pPr marL="0" marR="0" algn="ctr">
                        <a:lnSpc>
                          <a:spcPct val="115000"/>
                        </a:lnSpc>
                        <a:spcBef>
                          <a:spcPts val="0"/>
                        </a:spcBef>
                        <a:spcAft>
                          <a:spcPts val="0"/>
                        </a:spcAft>
                        <a:tabLst>
                          <a:tab pos="2609850" algn="l"/>
                        </a:tabLst>
                      </a:pPr>
                      <a:r>
                        <a:rPr lang="en-US" sz="1100" dirty="0">
                          <a:effectLst/>
                        </a:rPr>
                        <a:t>Output image size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132609336"/>
                  </a:ext>
                </a:extLst>
              </a:tr>
              <a:tr h="664310">
                <a:tc>
                  <a:txBody>
                    <a:bodyPr/>
                    <a:lstStyle/>
                    <a:p>
                      <a:pPr marL="0" marR="0" algn="ctr">
                        <a:lnSpc>
                          <a:spcPct val="115000"/>
                        </a:lnSpc>
                        <a:spcBef>
                          <a:spcPts val="0"/>
                        </a:spcBef>
                        <a:spcAft>
                          <a:spcPts val="0"/>
                        </a:spcAft>
                        <a:tabLst>
                          <a:tab pos="2609850" algn="l"/>
                        </a:tabLst>
                      </a:pPr>
                      <a:r>
                        <a:rPr lang="en-US" sz="1100">
                          <a:effectLst/>
                        </a:rPr>
                        <a:t> </a:t>
                      </a:r>
                    </a:p>
                    <a:p>
                      <a:pPr marL="0" marR="0" algn="ctr">
                        <a:lnSpc>
                          <a:spcPct val="115000"/>
                        </a:lnSpc>
                        <a:spcBef>
                          <a:spcPts val="0"/>
                        </a:spcBef>
                        <a:spcAft>
                          <a:spcPts val="0"/>
                        </a:spcAft>
                        <a:tabLst>
                          <a:tab pos="2609850" algn="l"/>
                        </a:tabLst>
                      </a:pPr>
                      <a:r>
                        <a:rPr lang="en-US" sz="1100">
                          <a:effectLst/>
                        </a:rPr>
                        <a:t>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tabLst>
                          <a:tab pos="2609850" algn="l"/>
                        </a:tabLst>
                      </a:pPr>
                      <a:r>
                        <a:rPr lang="en-US" sz="1100">
                          <a:effectLst/>
                        </a:rPr>
                        <a:t> </a:t>
                      </a:r>
                    </a:p>
                    <a:p>
                      <a:pPr marL="0" marR="0" algn="ctr">
                        <a:lnSpc>
                          <a:spcPct val="115000"/>
                        </a:lnSpc>
                        <a:spcBef>
                          <a:spcPts val="0"/>
                        </a:spcBef>
                        <a:spcAft>
                          <a:spcPts val="0"/>
                        </a:spcAft>
                        <a:tabLst>
                          <a:tab pos="2609850" algn="l"/>
                        </a:tabLst>
                      </a:pPr>
                      <a:r>
                        <a:rPr lang="en-US" sz="1100">
                          <a:effectLst/>
                        </a:rPr>
                        <a:t>(2, 2)</a:t>
                      </a:r>
                    </a:p>
                    <a:p>
                      <a:pPr marL="0" marR="0" algn="ctr">
                        <a:lnSpc>
                          <a:spcPct val="115000"/>
                        </a:lnSpc>
                        <a:spcBef>
                          <a:spcPts val="0"/>
                        </a:spcBef>
                        <a:spcAft>
                          <a:spcPts val="0"/>
                        </a:spcAft>
                        <a:tabLst>
                          <a:tab pos="2609850" algn="l"/>
                        </a:tabLst>
                      </a:pPr>
                      <a:r>
                        <a:rPr lang="en-US" sz="11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tabLst>
                          <a:tab pos="2609850" algn="l"/>
                        </a:tabLst>
                      </a:pPr>
                      <a:r>
                        <a:rPr lang="en-US" sz="1100">
                          <a:effectLst/>
                        </a:rPr>
                        <a:t> </a:t>
                      </a:r>
                    </a:p>
                    <a:p>
                      <a:pPr marL="0" marR="0" algn="ctr">
                        <a:lnSpc>
                          <a:spcPct val="115000"/>
                        </a:lnSpc>
                        <a:spcBef>
                          <a:spcPts val="0"/>
                        </a:spcBef>
                        <a:spcAft>
                          <a:spcPts val="0"/>
                        </a:spcAft>
                        <a:tabLst>
                          <a:tab pos="2609850" algn="l"/>
                        </a:tabLst>
                      </a:pPr>
                      <a:r>
                        <a:rPr lang="en-US" sz="1100">
                          <a:effectLst/>
                        </a:rPr>
                        <a:t>2</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tabLst>
                          <a:tab pos="2609850" algn="l"/>
                        </a:tabLst>
                      </a:pPr>
                      <a:r>
                        <a:rPr lang="en-US" sz="1100">
                          <a:effectLst/>
                        </a:rPr>
                        <a:t> </a:t>
                      </a:r>
                    </a:p>
                    <a:p>
                      <a:pPr marL="0" marR="0" algn="ctr">
                        <a:lnSpc>
                          <a:spcPct val="115000"/>
                        </a:lnSpc>
                        <a:spcBef>
                          <a:spcPts val="0"/>
                        </a:spcBef>
                        <a:spcAft>
                          <a:spcPts val="0"/>
                        </a:spcAft>
                        <a:tabLst>
                          <a:tab pos="2609850" algn="l"/>
                        </a:tabLst>
                      </a:pPr>
                      <a:r>
                        <a:rPr lang="en-US" sz="1100">
                          <a:effectLst/>
                        </a:rPr>
                        <a:t>(134, 31)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tabLst>
                          <a:tab pos="2609850" algn="l"/>
                        </a:tabLst>
                      </a:pPr>
                      <a:r>
                        <a:rPr lang="en-US" sz="1100">
                          <a:effectLst/>
                        </a:rPr>
                        <a:t> </a:t>
                      </a:r>
                    </a:p>
                    <a:p>
                      <a:pPr marL="0" marR="0" algn="ctr">
                        <a:lnSpc>
                          <a:spcPct val="115000"/>
                        </a:lnSpc>
                        <a:spcBef>
                          <a:spcPts val="0"/>
                        </a:spcBef>
                        <a:spcAft>
                          <a:spcPts val="0"/>
                        </a:spcAft>
                        <a:tabLst>
                          <a:tab pos="2609850" algn="l"/>
                        </a:tabLst>
                      </a:pPr>
                      <a:r>
                        <a:rPr lang="en-US" sz="1100">
                          <a:effectLst/>
                        </a:rPr>
                        <a:t>32</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tabLst>
                          <a:tab pos="2609850" algn="l"/>
                        </a:tabLst>
                      </a:pPr>
                      <a:r>
                        <a:rPr lang="en-US" sz="1100">
                          <a:effectLst/>
                        </a:rPr>
                        <a:t> </a:t>
                      </a:r>
                    </a:p>
                    <a:p>
                      <a:pPr marL="0" marR="0" algn="ctr">
                        <a:lnSpc>
                          <a:spcPct val="115000"/>
                        </a:lnSpc>
                        <a:spcBef>
                          <a:spcPts val="0"/>
                        </a:spcBef>
                        <a:spcAft>
                          <a:spcPts val="0"/>
                        </a:spcAft>
                        <a:tabLst>
                          <a:tab pos="2609850" algn="l"/>
                        </a:tabLst>
                      </a:pPr>
                      <a:r>
                        <a:rPr lang="en-US" sz="1100">
                          <a:effectLst/>
                        </a:rPr>
                        <a:t>(67, 65, 32)</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530608025"/>
                  </a:ext>
                </a:extLst>
              </a:tr>
              <a:tr h="572808">
                <a:tc>
                  <a:txBody>
                    <a:bodyPr/>
                    <a:lstStyle/>
                    <a:p>
                      <a:pPr marL="0" marR="0" algn="ctr">
                        <a:lnSpc>
                          <a:spcPct val="115000"/>
                        </a:lnSpc>
                        <a:spcBef>
                          <a:spcPts val="0"/>
                        </a:spcBef>
                        <a:spcAft>
                          <a:spcPts val="0"/>
                        </a:spcAft>
                        <a:tabLst>
                          <a:tab pos="2609850" algn="l"/>
                        </a:tabLst>
                      </a:pPr>
                      <a:r>
                        <a:rPr lang="en-US" sz="1100">
                          <a:effectLst/>
                        </a:rPr>
                        <a:t> </a:t>
                      </a:r>
                    </a:p>
                    <a:p>
                      <a:pPr marL="0" marR="0" algn="ctr">
                        <a:lnSpc>
                          <a:spcPct val="115000"/>
                        </a:lnSpc>
                        <a:spcBef>
                          <a:spcPts val="0"/>
                        </a:spcBef>
                        <a:spcAft>
                          <a:spcPts val="0"/>
                        </a:spcAft>
                        <a:tabLst>
                          <a:tab pos="2609850" algn="l"/>
                        </a:tabLst>
                      </a:pPr>
                      <a:r>
                        <a:rPr lang="en-US" sz="1100">
                          <a:effectLst/>
                        </a:rPr>
                        <a:t>2</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tabLst>
                          <a:tab pos="2609850" algn="l"/>
                        </a:tabLst>
                      </a:pPr>
                      <a:r>
                        <a:rPr lang="en-US" sz="1100">
                          <a:effectLst/>
                        </a:rPr>
                        <a:t>(2, 2)</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tabLst>
                          <a:tab pos="2609850" algn="l"/>
                        </a:tabLst>
                      </a:pPr>
                      <a:r>
                        <a:rPr lang="en-US" sz="1100">
                          <a:effectLst/>
                        </a:rPr>
                        <a:t> </a:t>
                      </a:r>
                    </a:p>
                    <a:p>
                      <a:pPr marL="0" marR="0" algn="ctr">
                        <a:lnSpc>
                          <a:spcPct val="115000"/>
                        </a:lnSpc>
                        <a:spcBef>
                          <a:spcPts val="0"/>
                        </a:spcBef>
                        <a:spcAft>
                          <a:spcPts val="0"/>
                        </a:spcAft>
                        <a:tabLst>
                          <a:tab pos="2609850" algn="l"/>
                        </a:tabLst>
                      </a:pPr>
                      <a:r>
                        <a:rPr lang="en-US" sz="1100">
                          <a:effectLst/>
                        </a:rPr>
                        <a:t>2</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tabLst>
                          <a:tab pos="2609850" algn="l"/>
                        </a:tabLst>
                      </a:pPr>
                      <a:r>
                        <a:rPr lang="en-US" sz="1100">
                          <a:effectLst/>
                        </a:rPr>
                        <a:t> </a:t>
                      </a:r>
                    </a:p>
                    <a:p>
                      <a:pPr marL="0" marR="0" algn="ctr">
                        <a:lnSpc>
                          <a:spcPct val="115000"/>
                        </a:lnSpc>
                        <a:spcBef>
                          <a:spcPts val="0"/>
                        </a:spcBef>
                        <a:spcAft>
                          <a:spcPts val="0"/>
                        </a:spcAft>
                        <a:tabLst>
                          <a:tab pos="2609850" algn="l"/>
                        </a:tabLst>
                      </a:pPr>
                      <a:r>
                        <a:rPr lang="en-US" sz="1100">
                          <a:effectLst/>
                        </a:rPr>
                        <a:t>(67, 65)</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tabLst>
                          <a:tab pos="2609850" algn="l"/>
                        </a:tabLst>
                      </a:pPr>
                      <a:r>
                        <a:rPr lang="en-US" sz="1100">
                          <a:effectLst/>
                        </a:rPr>
                        <a:t> </a:t>
                      </a:r>
                    </a:p>
                    <a:p>
                      <a:pPr marL="0" marR="0" algn="ctr">
                        <a:lnSpc>
                          <a:spcPct val="115000"/>
                        </a:lnSpc>
                        <a:spcBef>
                          <a:spcPts val="0"/>
                        </a:spcBef>
                        <a:spcAft>
                          <a:spcPts val="0"/>
                        </a:spcAft>
                        <a:tabLst>
                          <a:tab pos="2609850" algn="l"/>
                        </a:tabLst>
                      </a:pPr>
                      <a:r>
                        <a:rPr lang="en-US" sz="1100">
                          <a:effectLst/>
                        </a:rPr>
                        <a:t>64</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tabLst>
                          <a:tab pos="2609850" algn="l"/>
                        </a:tabLst>
                      </a:pPr>
                      <a:r>
                        <a:rPr lang="en-US" sz="1100">
                          <a:effectLst/>
                        </a:rPr>
                        <a:t> </a:t>
                      </a:r>
                    </a:p>
                    <a:p>
                      <a:pPr marL="0" marR="0" algn="ctr">
                        <a:lnSpc>
                          <a:spcPct val="115000"/>
                        </a:lnSpc>
                        <a:spcBef>
                          <a:spcPts val="0"/>
                        </a:spcBef>
                        <a:spcAft>
                          <a:spcPts val="0"/>
                        </a:spcAft>
                        <a:tabLst>
                          <a:tab pos="2609850" algn="l"/>
                        </a:tabLst>
                      </a:pPr>
                      <a:r>
                        <a:rPr lang="en-US" sz="1100">
                          <a:effectLst/>
                        </a:rPr>
                        <a:t>(33, 32, 64)</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53485450"/>
                  </a:ext>
                </a:extLst>
              </a:tr>
              <a:tr h="600367">
                <a:tc>
                  <a:txBody>
                    <a:bodyPr/>
                    <a:lstStyle/>
                    <a:p>
                      <a:pPr marL="0" marR="0" algn="ctr">
                        <a:lnSpc>
                          <a:spcPct val="115000"/>
                        </a:lnSpc>
                        <a:spcBef>
                          <a:spcPts val="0"/>
                        </a:spcBef>
                        <a:spcAft>
                          <a:spcPts val="0"/>
                        </a:spcAft>
                        <a:tabLst>
                          <a:tab pos="2609850" algn="l"/>
                        </a:tabLst>
                      </a:pPr>
                      <a:r>
                        <a:rPr lang="en-US" sz="1100">
                          <a:effectLst/>
                        </a:rPr>
                        <a:t> </a:t>
                      </a:r>
                    </a:p>
                    <a:p>
                      <a:pPr marL="0" marR="0" algn="ctr">
                        <a:lnSpc>
                          <a:spcPct val="115000"/>
                        </a:lnSpc>
                        <a:spcBef>
                          <a:spcPts val="0"/>
                        </a:spcBef>
                        <a:spcAft>
                          <a:spcPts val="0"/>
                        </a:spcAft>
                        <a:tabLst>
                          <a:tab pos="2609850" algn="l"/>
                        </a:tabLst>
                      </a:pPr>
                      <a:r>
                        <a:rPr lang="en-US" sz="1100">
                          <a:effectLst/>
                        </a:rPr>
                        <a:t>3</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tabLst>
                          <a:tab pos="2609850" algn="l"/>
                        </a:tabLst>
                      </a:pPr>
                      <a:r>
                        <a:rPr lang="en-US" sz="1100">
                          <a:effectLst/>
                        </a:rPr>
                        <a:t> </a:t>
                      </a:r>
                    </a:p>
                    <a:p>
                      <a:pPr marL="0" marR="0" algn="ctr">
                        <a:lnSpc>
                          <a:spcPct val="115000"/>
                        </a:lnSpc>
                        <a:spcBef>
                          <a:spcPts val="0"/>
                        </a:spcBef>
                        <a:spcAft>
                          <a:spcPts val="0"/>
                        </a:spcAft>
                        <a:tabLst>
                          <a:tab pos="2609850" algn="l"/>
                        </a:tabLst>
                      </a:pPr>
                      <a:r>
                        <a:rPr lang="en-US" sz="1100">
                          <a:effectLst/>
                        </a:rPr>
                        <a:t>(2, 2)</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tabLst>
                          <a:tab pos="2609850" algn="l"/>
                        </a:tabLst>
                      </a:pPr>
                      <a:r>
                        <a:rPr lang="en-US" sz="1100">
                          <a:effectLst/>
                        </a:rPr>
                        <a:t> </a:t>
                      </a:r>
                    </a:p>
                    <a:p>
                      <a:pPr marL="0" marR="0" algn="ctr">
                        <a:lnSpc>
                          <a:spcPct val="115000"/>
                        </a:lnSpc>
                        <a:spcBef>
                          <a:spcPts val="0"/>
                        </a:spcBef>
                        <a:spcAft>
                          <a:spcPts val="0"/>
                        </a:spcAft>
                        <a:tabLst>
                          <a:tab pos="2609850" algn="l"/>
                        </a:tabLst>
                      </a:pPr>
                      <a:r>
                        <a:rPr lang="en-US" sz="1100">
                          <a:effectLst/>
                        </a:rPr>
                        <a:t>2</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tabLst>
                          <a:tab pos="2609850" algn="l"/>
                        </a:tabLst>
                      </a:pPr>
                      <a:r>
                        <a:rPr lang="en-US" sz="1100">
                          <a:effectLst/>
                        </a:rPr>
                        <a:t> </a:t>
                      </a:r>
                    </a:p>
                    <a:p>
                      <a:pPr marL="0" marR="0" algn="ctr">
                        <a:lnSpc>
                          <a:spcPct val="115000"/>
                        </a:lnSpc>
                        <a:spcBef>
                          <a:spcPts val="0"/>
                        </a:spcBef>
                        <a:spcAft>
                          <a:spcPts val="0"/>
                        </a:spcAft>
                        <a:tabLst>
                          <a:tab pos="2609850" algn="l"/>
                        </a:tabLst>
                      </a:pPr>
                      <a:r>
                        <a:rPr lang="en-US" sz="1100">
                          <a:effectLst/>
                        </a:rPr>
                        <a:t>(33, 32)</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tabLst>
                          <a:tab pos="2609850" algn="l"/>
                        </a:tabLst>
                      </a:pPr>
                      <a:r>
                        <a:rPr lang="en-US" sz="1100">
                          <a:effectLst/>
                        </a:rPr>
                        <a:t> </a:t>
                      </a:r>
                    </a:p>
                    <a:p>
                      <a:pPr marL="0" marR="0" algn="ctr">
                        <a:lnSpc>
                          <a:spcPct val="115000"/>
                        </a:lnSpc>
                        <a:spcBef>
                          <a:spcPts val="0"/>
                        </a:spcBef>
                        <a:spcAft>
                          <a:spcPts val="0"/>
                        </a:spcAft>
                        <a:tabLst>
                          <a:tab pos="2609850" algn="l"/>
                        </a:tabLst>
                      </a:pPr>
                      <a:r>
                        <a:rPr lang="en-US" sz="1100">
                          <a:effectLst/>
                        </a:rPr>
                        <a:t>128</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tabLst>
                          <a:tab pos="2609850" algn="l"/>
                        </a:tabLst>
                      </a:pPr>
                      <a:r>
                        <a:rPr lang="en-US" sz="1100">
                          <a:effectLst/>
                        </a:rPr>
                        <a:t> </a:t>
                      </a:r>
                    </a:p>
                    <a:p>
                      <a:pPr marL="0" marR="0" algn="ctr">
                        <a:lnSpc>
                          <a:spcPct val="115000"/>
                        </a:lnSpc>
                        <a:spcBef>
                          <a:spcPts val="0"/>
                        </a:spcBef>
                        <a:spcAft>
                          <a:spcPts val="0"/>
                        </a:spcAft>
                        <a:tabLst>
                          <a:tab pos="2609850" algn="l"/>
                        </a:tabLst>
                      </a:pPr>
                      <a:r>
                        <a:rPr lang="en-US" sz="1100">
                          <a:effectLst/>
                        </a:rPr>
                        <a:t>(16, 16, 128)</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412686376"/>
                  </a:ext>
                </a:extLst>
              </a:tr>
              <a:tr h="539333">
                <a:tc>
                  <a:txBody>
                    <a:bodyPr/>
                    <a:lstStyle/>
                    <a:p>
                      <a:pPr marL="0" marR="0" algn="ctr">
                        <a:lnSpc>
                          <a:spcPct val="115000"/>
                        </a:lnSpc>
                        <a:spcBef>
                          <a:spcPts val="0"/>
                        </a:spcBef>
                        <a:spcAft>
                          <a:spcPts val="0"/>
                        </a:spcAft>
                        <a:tabLst>
                          <a:tab pos="2609850" algn="l"/>
                        </a:tabLst>
                      </a:pPr>
                      <a:r>
                        <a:rPr lang="en-US" sz="1100">
                          <a:effectLst/>
                        </a:rPr>
                        <a:t> </a:t>
                      </a:r>
                    </a:p>
                    <a:p>
                      <a:pPr marL="0" marR="0" algn="ctr">
                        <a:lnSpc>
                          <a:spcPct val="115000"/>
                        </a:lnSpc>
                        <a:spcBef>
                          <a:spcPts val="0"/>
                        </a:spcBef>
                        <a:spcAft>
                          <a:spcPts val="0"/>
                        </a:spcAft>
                        <a:tabLst>
                          <a:tab pos="2609850" algn="l"/>
                        </a:tabLst>
                      </a:pPr>
                      <a:r>
                        <a:rPr lang="en-US" sz="1100">
                          <a:effectLst/>
                        </a:rPr>
                        <a:t>4</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tabLst>
                          <a:tab pos="2609850" algn="l"/>
                        </a:tabLst>
                      </a:pPr>
                      <a:r>
                        <a:rPr lang="en-US" sz="1100">
                          <a:effectLst/>
                        </a:rPr>
                        <a:t> </a:t>
                      </a:r>
                    </a:p>
                    <a:p>
                      <a:pPr marL="0" marR="0" algn="ctr">
                        <a:lnSpc>
                          <a:spcPct val="115000"/>
                        </a:lnSpc>
                        <a:spcBef>
                          <a:spcPts val="0"/>
                        </a:spcBef>
                        <a:spcAft>
                          <a:spcPts val="0"/>
                        </a:spcAft>
                        <a:tabLst>
                          <a:tab pos="2609850" algn="l"/>
                        </a:tabLst>
                      </a:pPr>
                      <a:r>
                        <a:rPr lang="en-US" sz="1100">
                          <a:effectLst/>
                        </a:rPr>
                        <a:t>(2, 2)</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tabLst>
                          <a:tab pos="2609850" algn="l"/>
                        </a:tabLst>
                      </a:pPr>
                      <a:r>
                        <a:rPr lang="en-US" sz="1100">
                          <a:effectLst/>
                        </a:rPr>
                        <a:t> </a:t>
                      </a:r>
                    </a:p>
                    <a:p>
                      <a:pPr marL="0" marR="0" algn="ctr">
                        <a:lnSpc>
                          <a:spcPct val="115000"/>
                        </a:lnSpc>
                        <a:spcBef>
                          <a:spcPts val="0"/>
                        </a:spcBef>
                        <a:spcAft>
                          <a:spcPts val="0"/>
                        </a:spcAft>
                        <a:tabLst>
                          <a:tab pos="2609850" algn="l"/>
                        </a:tabLst>
                      </a:pPr>
                      <a:r>
                        <a:rPr lang="en-US" sz="1100">
                          <a:effectLst/>
                        </a:rPr>
                        <a:t>2</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tabLst>
                          <a:tab pos="2609850" algn="l"/>
                        </a:tabLst>
                      </a:pPr>
                      <a:r>
                        <a:rPr lang="en-US" sz="1100">
                          <a:effectLst/>
                        </a:rPr>
                        <a:t> </a:t>
                      </a:r>
                    </a:p>
                    <a:p>
                      <a:pPr marL="0" marR="0" algn="ctr">
                        <a:lnSpc>
                          <a:spcPct val="115000"/>
                        </a:lnSpc>
                        <a:spcBef>
                          <a:spcPts val="0"/>
                        </a:spcBef>
                        <a:spcAft>
                          <a:spcPts val="0"/>
                        </a:spcAft>
                        <a:tabLst>
                          <a:tab pos="2609850" algn="l"/>
                        </a:tabLst>
                      </a:pPr>
                      <a:r>
                        <a:rPr lang="en-US" sz="1100">
                          <a:effectLst/>
                        </a:rPr>
                        <a:t>(16. 16)</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tabLst>
                          <a:tab pos="2609850" algn="l"/>
                        </a:tabLst>
                      </a:pPr>
                      <a:r>
                        <a:rPr lang="en-US" sz="1100">
                          <a:effectLst/>
                        </a:rPr>
                        <a:t> </a:t>
                      </a:r>
                    </a:p>
                    <a:p>
                      <a:pPr marL="0" marR="0" algn="ctr">
                        <a:lnSpc>
                          <a:spcPct val="115000"/>
                        </a:lnSpc>
                        <a:spcBef>
                          <a:spcPts val="0"/>
                        </a:spcBef>
                        <a:spcAft>
                          <a:spcPts val="0"/>
                        </a:spcAft>
                        <a:tabLst>
                          <a:tab pos="2609850" algn="l"/>
                        </a:tabLst>
                      </a:pPr>
                      <a:r>
                        <a:rPr lang="en-US" sz="1100">
                          <a:effectLst/>
                        </a:rPr>
                        <a:t>256</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tabLst>
                          <a:tab pos="2609850" algn="l"/>
                        </a:tabLst>
                      </a:pPr>
                      <a:r>
                        <a:rPr lang="en-US" sz="1100" dirty="0">
                          <a:effectLst/>
                        </a:rPr>
                        <a:t> </a:t>
                      </a:r>
                    </a:p>
                    <a:p>
                      <a:pPr marL="0" marR="0" algn="ctr">
                        <a:lnSpc>
                          <a:spcPct val="115000"/>
                        </a:lnSpc>
                        <a:spcBef>
                          <a:spcPts val="0"/>
                        </a:spcBef>
                        <a:spcAft>
                          <a:spcPts val="0"/>
                        </a:spcAft>
                        <a:tabLst>
                          <a:tab pos="2609850" algn="l"/>
                        </a:tabLst>
                      </a:pPr>
                      <a:r>
                        <a:rPr lang="en-US" sz="1100" dirty="0">
                          <a:effectLst/>
                        </a:rPr>
                        <a:t>(8, 8, 256)</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461909145"/>
                  </a:ext>
                </a:extLst>
              </a:tr>
            </a:tbl>
          </a:graphicData>
        </a:graphic>
      </p:graphicFrame>
      <p:graphicFrame>
        <p:nvGraphicFramePr>
          <p:cNvPr id="16" name="Content Placeholder 15">
            <a:extLst>
              <a:ext uri="{FF2B5EF4-FFF2-40B4-BE49-F238E27FC236}">
                <a16:creationId xmlns:a16="http://schemas.microsoft.com/office/drawing/2014/main" id="{E53D3A84-0029-4766-8A9F-FDFD57DF10DC}"/>
              </a:ext>
            </a:extLst>
          </p:cNvPr>
          <p:cNvGraphicFramePr>
            <a:graphicFrameLocks noGrp="1"/>
          </p:cNvGraphicFramePr>
          <p:nvPr>
            <p:ph idx="1"/>
            <p:extLst>
              <p:ext uri="{D42A27DB-BD31-4B8C-83A1-F6EECF244321}">
                <p14:modId xmlns:p14="http://schemas.microsoft.com/office/powerpoint/2010/main" val="1717853075"/>
              </p:ext>
            </p:extLst>
          </p:nvPr>
        </p:nvGraphicFramePr>
        <p:xfrm>
          <a:off x="119270" y="2060063"/>
          <a:ext cx="5565914" cy="3227552"/>
        </p:xfrm>
        <a:graphic>
          <a:graphicData uri="http://schemas.openxmlformats.org/drawingml/2006/table">
            <a:tbl>
              <a:tblPr firstRow="1" firstCol="1" bandRow="1">
                <a:tableStyleId>{0E3FDE45-AF77-4B5C-9715-49D594BDF05E}</a:tableStyleId>
              </a:tblPr>
              <a:tblGrid>
                <a:gridCol w="719864">
                  <a:extLst>
                    <a:ext uri="{9D8B030D-6E8A-4147-A177-3AD203B41FA5}">
                      <a16:colId xmlns:a16="http://schemas.microsoft.com/office/drawing/2014/main" val="2908479752"/>
                    </a:ext>
                  </a:extLst>
                </a:gridCol>
                <a:gridCol w="920822">
                  <a:extLst>
                    <a:ext uri="{9D8B030D-6E8A-4147-A177-3AD203B41FA5}">
                      <a16:colId xmlns:a16="http://schemas.microsoft.com/office/drawing/2014/main" val="2195140046"/>
                    </a:ext>
                  </a:extLst>
                </a:gridCol>
                <a:gridCol w="1209138">
                  <a:extLst>
                    <a:ext uri="{9D8B030D-6E8A-4147-A177-3AD203B41FA5}">
                      <a16:colId xmlns:a16="http://schemas.microsoft.com/office/drawing/2014/main" val="1726475579"/>
                    </a:ext>
                  </a:extLst>
                </a:gridCol>
                <a:gridCol w="731405">
                  <a:extLst>
                    <a:ext uri="{9D8B030D-6E8A-4147-A177-3AD203B41FA5}">
                      <a16:colId xmlns:a16="http://schemas.microsoft.com/office/drawing/2014/main" val="3968657528"/>
                    </a:ext>
                  </a:extLst>
                </a:gridCol>
                <a:gridCol w="781135">
                  <a:extLst>
                    <a:ext uri="{9D8B030D-6E8A-4147-A177-3AD203B41FA5}">
                      <a16:colId xmlns:a16="http://schemas.microsoft.com/office/drawing/2014/main" val="2599171261"/>
                    </a:ext>
                  </a:extLst>
                </a:gridCol>
                <a:gridCol w="1203550">
                  <a:extLst>
                    <a:ext uri="{9D8B030D-6E8A-4147-A177-3AD203B41FA5}">
                      <a16:colId xmlns:a16="http://schemas.microsoft.com/office/drawing/2014/main" val="4203078155"/>
                    </a:ext>
                  </a:extLst>
                </a:gridCol>
              </a:tblGrid>
              <a:tr h="809900">
                <a:tc>
                  <a:txBody>
                    <a:bodyPr/>
                    <a:lstStyle/>
                    <a:p>
                      <a:pPr marL="0" marR="0" algn="just">
                        <a:lnSpc>
                          <a:spcPct val="115000"/>
                        </a:lnSpc>
                        <a:spcBef>
                          <a:spcPts val="0"/>
                        </a:spcBef>
                        <a:spcAft>
                          <a:spcPts val="0"/>
                        </a:spcAft>
                      </a:pPr>
                      <a:r>
                        <a:rPr lang="en-US" sz="1100">
                          <a:effectLst/>
                        </a:rPr>
                        <a:t> </a:t>
                      </a:r>
                    </a:p>
                    <a:p>
                      <a:pPr marL="0" marR="0" algn="just">
                        <a:lnSpc>
                          <a:spcPct val="115000"/>
                        </a:lnSpc>
                        <a:spcBef>
                          <a:spcPts val="0"/>
                        </a:spcBef>
                        <a:spcAft>
                          <a:spcPts val="0"/>
                        </a:spcAft>
                      </a:pPr>
                      <a:r>
                        <a:rPr lang="en-US" sz="1100">
                          <a:effectLst/>
                        </a:rPr>
                        <a:t>Operation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US" sz="1100" dirty="0">
                          <a:effectLst/>
                        </a:rPr>
                        <a:t> </a:t>
                      </a:r>
                    </a:p>
                    <a:p>
                      <a:pPr marL="0" marR="0" algn="just">
                        <a:lnSpc>
                          <a:spcPct val="115000"/>
                        </a:lnSpc>
                        <a:spcBef>
                          <a:spcPts val="0"/>
                        </a:spcBef>
                        <a:spcAft>
                          <a:spcPts val="0"/>
                        </a:spcAft>
                      </a:pPr>
                      <a:r>
                        <a:rPr lang="en-US" sz="1100" dirty="0">
                          <a:effectLst/>
                        </a:rPr>
                        <a:t>Filter size (f)</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US" sz="1100" dirty="0">
                          <a:effectLst/>
                        </a:rPr>
                        <a:t> </a:t>
                      </a:r>
                    </a:p>
                    <a:p>
                      <a:pPr marL="0" marR="0" algn="just">
                        <a:lnSpc>
                          <a:spcPct val="115000"/>
                        </a:lnSpc>
                        <a:spcBef>
                          <a:spcPts val="0"/>
                        </a:spcBef>
                        <a:spcAft>
                          <a:spcPts val="0"/>
                        </a:spcAft>
                      </a:pPr>
                      <a:r>
                        <a:rPr lang="en-US" sz="1100" dirty="0">
                          <a:effectLst/>
                        </a:rPr>
                        <a:t>Number of filters (</a:t>
                      </a:r>
                      <a:r>
                        <a:rPr lang="en-US" sz="1100" dirty="0" err="1">
                          <a:effectLst/>
                        </a:rPr>
                        <a:t>nf</a:t>
                      </a:r>
                      <a:r>
                        <a:rPr lang="en-US" sz="1100" dirty="0">
                          <a:effectLst/>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US" sz="1100">
                          <a:effectLst/>
                        </a:rPr>
                        <a:t> </a:t>
                      </a:r>
                    </a:p>
                    <a:p>
                      <a:pPr marL="0" marR="0" algn="just">
                        <a:lnSpc>
                          <a:spcPct val="115000"/>
                        </a:lnSpc>
                        <a:spcBef>
                          <a:spcPts val="0"/>
                        </a:spcBef>
                        <a:spcAft>
                          <a:spcPts val="0"/>
                        </a:spcAft>
                      </a:pPr>
                      <a:r>
                        <a:rPr lang="en-US" sz="1100">
                          <a:effectLst/>
                        </a:rPr>
                        <a:t>Strides (s)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US" sz="1100">
                          <a:effectLst/>
                        </a:rPr>
                        <a:t> </a:t>
                      </a:r>
                    </a:p>
                    <a:p>
                      <a:pPr marL="0" marR="0" algn="just">
                        <a:lnSpc>
                          <a:spcPct val="115000"/>
                        </a:lnSpc>
                        <a:spcBef>
                          <a:spcPts val="0"/>
                        </a:spcBef>
                        <a:spcAft>
                          <a:spcPts val="0"/>
                        </a:spcAft>
                      </a:pPr>
                      <a:r>
                        <a:rPr lang="en-US" sz="1100">
                          <a:effectLst/>
                        </a:rPr>
                        <a:t>Padding (p)</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US" sz="1100">
                          <a:effectLst/>
                        </a:rPr>
                        <a:t> </a:t>
                      </a:r>
                    </a:p>
                    <a:p>
                      <a:pPr marL="0" marR="0" algn="just">
                        <a:lnSpc>
                          <a:spcPct val="115000"/>
                        </a:lnSpc>
                        <a:spcBef>
                          <a:spcPts val="0"/>
                        </a:spcBef>
                        <a:spcAft>
                          <a:spcPts val="0"/>
                        </a:spcAft>
                      </a:pPr>
                      <a:r>
                        <a:rPr lang="en-US" sz="1100">
                          <a:effectLst/>
                        </a:rPr>
                        <a:t>Output image size</a:t>
                      </a:r>
                    </a:p>
                    <a:p>
                      <a:pPr marL="0" marR="0" algn="just">
                        <a:lnSpc>
                          <a:spcPct val="115000"/>
                        </a:lnSpc>
                        <a:spcBef>
                          <a:spcPts val="0"/>
                        </a:spcBef>
                        <a:spcAft>
                          <a:spcPts val="0"/>
                        </a:spcAft>
                      </a:pPr>
                      <a:r>
                        <a:rPr lang="en-US" sz="11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595830884"/>
                  </a:ext>
                </a:extLst>
              </a:tr>
              <a:tr h="604413">
                <a:tc>
                  <a:txBody>
                    <a:bodyPr/>
                    <a:lstStyle/>
                    <a:p>
                      <a:pPr marL="0" marR="0" algn="ctr">
                        <a:lnSpc>
                          <a:spcPct val="115000"/>
                        </a:lnSpc>
                        <a:spcBef>
                          <a:spcPts val="0"/>
                        </a:spcBef>
                        <a:spcAft>
                          <a:spcPts val="0"/>
                        </a:spcAft>
                      </a:pPr>
                      <a:r>
                        <a:rPr lang="en-US" sz="1100">
                          <a:effectLst/>
                        </a:rPr>
                        <a:t> </a:t>
                      </a:r>
                    </a:p>
                    <a:p>
                      <a:pPr marL="0" marR="0" algn="ctr">
                        <a:lnSpc>
                          <a:spcPct val="115000"/>
                        </a:lnSpc>
                        <a:spcBef>
                          <a:spcPts val="0"/>
                        </a:spcBef>
                        <a:spcAft>
                          <a:spcPts val="0"/>
                        </a:spcAft>
                      </a:pPr>
                      <a:r>
                        <a:rPr lang="en-US" sz="1100">
                          <a:effectLst/>
                        </a:rPr>
                        <a:t>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100">
                          <a:effectLst/>
                        </a:rPr>
                        <a:t> </a:t>
                      </a:r>
                    </a:p>
                    <a:p>
                      <a:pPr marL="0" marR="0" algn="ctr">
                        <a:lnSpc>
                          <a:spcPct val="115000"/>
                        </a:lnSpc>
                        <a:spcBef>
                          <a:spcPts val="0"/>
                        </a:spcBef>
                        <a:spcAft>
                          <a:spcPts val="0"/>
                        </a:spcAft>
                      </a:pPr>
                      <a:r>
                        <a:rPr lang="en-US" sz="1100">
                          <a:effectLst/>
                        </a:rPr>
                        <a:t>(3, 3)</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100">
                          <a:effectLst/>
                        </a:rPr>
                        <a:t> </a:t>
                      </a:r>
                    </a:p>
                    <a:p>
                      <a:pPr marL="0" marR="0" algn="ctr">
                        <a:lnSpc>
                          <a:spcPct val="115000"/>
                        </a:lnSpc>
                        <a:spcBef>
                          <a:spcPts val="0"/>
                        </a:spcBef>
                        <a:spcAft>
                          <a:spcPts val="0"/>
                        </a:spcAft>
                      </a:pPr>
                      <a:r>
                        <a:rPr lang="en-US" sz="1100">
                          <a:effectLst/>
                        </a:rPr>
                        <a:t>32</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100">
                          <a:effectLst/>
                        </a:rPr>
                        <a:t> </a:t>
                      </a:r>
                    </a:p>
                    <a:p>
                      <a:pPr marL="0" marR="0" algn="ctr">
                        <a:lnSpc>
                          <a:spcPct val="115000"/>
                        </a:lnSpc>
                        <a:spcBef>
                          <a:spcPts val="0"/>
                        </a:spcBef>
                        <a:spcAft>
                          <a:spcPts val="0"/>
                        </a:spcAft>
                      </a:pPr>
                      <a:r>
                        <a:rPr lang="en-US" sz="1100">
                          <a:effectLst/>
                        </a:rPr>
                        <a:t>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100">
                          <a:effectLst/>
                        </a:rPr>
                        <a:t> </a:t>
                      </a:r>
                    </a:p>
                    <a:p>
                      <a:pPr marL="0" marR="0" algn="ctr">
                        <a:lnSpc>
                          <a:spcPct val="115000"/>
                        </a:lnSpc>
                        <a:spcBef>
                          <a:spcPts val="0"/>
                        </a:spcBef>
                        <a:spcAft>
                          <a:spcPts val="0"/>
                        </a:spcAft>
                      </a:pPr>
                      <a:r>
                        <a:rPr lang="en-US" sz="1100">
                          <a:effectLst/>
                        </a:rPr>
                        <a:t>same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100">
                          <a:effectLst/>
                        </a:rPr>
                        <a:t> </a:t>
                      </a:r>
                    </a:p>
                    <a:p>
                      <a:pPr marL="0" marR="0" algn="ctr">
                        <a:lnSpc>
                          <a:spcPct val="115000"/>
                        </a:lnSpc>
                        <a:spcBef>
                          <a:spcPts val="0"/>
                        </a:spcBef>
                        <a:spcAft>
                          <a:spcPts val="0"/>
                        </a:spcAft>
                      </a:pPr>
                      <a:r>
                        <a:rPr lang="en-US" sz="1100">
                          <a:effectLst/>
                        </a:rPr>
                        <a:t>(134, 131, 32)</a:t>
                      </a:r>
                    </a:p>
                    <a:p>
                      <a:pPr marL="0" marR="0">
                        <a:lnSpc>
                          <a:spcPct val="115000"/>
                        </a:lnSpc>
                        <a:spcBef>
                          <a:spcPts val="0"/>
                        </a:spcBef>
                        <a:spcAft>
                          <a:spcPts val="0"/>
                        </a:spcAft>
                      </a:pPr>
                      <a:r>
                        <a:rPr lang="en-US" sz="11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65222647"/>
                  </a:ext>
                </a:extLst>
              </a:tr>
              <a:tr h="604413">
                <a:tc>
                  <a:txBody>
                    <a:bodyPr/>
                    <a:lstStyle/>
                    <a:p>
                      <a:pPr marL="0" marR="0" algn="ctr">
                        <a:lnSpc>
                          <a:spcPct val="115000"/>
                        </a:lnSpc>
                        <a:spcBef>
                          <a:spcPts val="0"/>
                        </a:spcBef>
                        <a:spcAft>
                          <a:spcPts val="0"/>
                        </a:spcAft>
                      </a:pPr>
                      <a:r>
                        <a:rPr lang="en-US" sz="1100">
                          <a:effectLst/>
                        </a:rPr>
                        <a:t> </a:t>
                      </a:r>
                    </a:p>
                    <a:p>
                      <a:pPr marL="0" marR="0" algn="ctr">
                        <a:lnSpc>
                          <a:spcPct val="115000"/>
                        </a:lnSpc>
                        <a:spcBef>
                          <a:spcPts val="0"/>
                        </a:spcBef>
                        <a:spcAft>
                          <a:spcPts val="0"/>
                        </a:spcAft>
                      </a:pPr>
                      <a:r>
                        <a:rPr lang="en-US" sz="1100">
                          <a:effectLst/>
                        </a:rPr>
                        <a:t>2</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100">
                          <a:effectLst/>
                        </a:rPr>
                        <a:t> </a:t>
                      </a:r>
                    </a:p>
                    <a:p>
                      <a:pPr marL="0" marR="0" algn="ctr">
                        <a:lnSpc>
                          <a:spcPct val="115000"/>
                        </a:lnSpc>
                        <a:spcBef>
                          <a:spcPts val="0"/>
                        </a:spcBef>
                        <a:spcAft>
                          <a:spcPts val="0"/>
                        </a:spcAft>
                      </a:pPr>
                      <a:r>
                        <a:rPr lang="en-US" sz="1100">
                          <a:effectLst/>
                        </a:rPr>
                        <a:t>(3, 3)</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100">
                          <a:effectLst/>
                        </a:rPr>
                        <a:t> </a:t>
                      </a:r>
                    </a:p>
                    <a:p>
                      <a:pPr marL="0" marR="0" algn="ctr">
                        <a:lnSpc>
                          <a:spcPct val="115000"/>
                        </a:lnSpc>
                        <a:spcBef>
                          <a:spcPts val="0"/>
                        </a:spcBef>
                        <a:spcAft>
                          <a:spcPts val="0"/>
                        </a:spcAft>
                      </a:pPr>
                      <a:r>
                        <a:rPr lang="en-US" sz="1100">
                          <a:effectLst/>
                        </a:rPr>
                        <a:t>64</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100">
                          <a:effectLst/>
                        </a:rPr>
                        <a:t> </a:t>
                      </a:r>
                    </a:p>
                    <a:p>
                      <a:pPr marL="0" marR="0" algn="ctr">
                        <a:lnSpc>
                          <a:spcPct val="115000"/>
                        </a:lnSpc>
                        <a:spcBef>
                          <a:spcPts val="0"/>
                        </a:spcBef>
                        <a:spcAft>
                          <a:spcPts val="0"/>
                        </a:spcAft>
                      </a:pPr>
                      <a:r>
                        <a:rPr lang="en-US" sz="1100">
                          <a:effectLst/>
                        </a:rPr>
                        <a:t>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100">
                          <a:effectLst/>
                        </a:rPr>
                        <a:t> </a:t>
                      </a:r>
                    </a:p>
                    <a:p>
                      <a:pPr marL="0" marR="0" algn="ctr">
                        <a:lnSpc>
                          <a:spcPct val="115000"/>
                        </a:lnSpc>
                        <a:spcBef>
                          <a:spcPts val="0"/>
                        </a:spcBef>
                        <a:spcAft>
                          <a:spcPts val="0"/>
                        </a:spcAft>
                      </a:pPr>
                      <a:r>
                        <a:rPr lang="en-US" sz="1100">
                          <a:effectLst/>
                        </a:rPr>
                        <a:t>Same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100">
                          <a:effectLst/>
                        </a:rPr>
                        <a:t> </a:t>
                      </a:r>
                    </a:p>
                    <a:p>
                      <a:pPr marL="0" marR="0" algn="ctr">
                        <a:lnSpc>
                          <a:spcPct val="115000"/>
                        </a:lnSpc>
                        <a:spcBef>
                          <a:spcPts val="0"/>
                        </a:spcBef>
                        <a:spcAft>
                          <a:spcPts val="0"/>
                        </a:spcAft>
                      </a:pPr>
                      <a:r>
                        <a:rPr lang="en-US" sz="1100">
                          <a:effectLst/>
                        </a:rPr>
                        <a:t>(67, 65, 64)</a:t>
                      </a:r>
                    </a:p>
                    <a:p>
                      <a:pPr marL="0" marR="0" algn="ctr">
                        <a:lnSpc>
                          <a:spcPct val="115000"/>
                        </a:lnSpc>
                        <a:spcBef>
                          <a:spcPts val="0"/>
                        </a:spcBef>
                        <a:spcAft>
                          <a:spcPts val="0"/>
                        </a:spcAft>
                      </a:pPr>
                      <a:r>
                        <a:rPr lang="en-US" sz="11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264765228"/>
                  </a:ext>
                </a:extLst>
              </a:tr>
              <a:tr h="604413">
                <a:tc>
                  <a:txBody>
                    <a:bodyPr/>
                    <a:lstStyle/>
                    <a:p>
                      <a:pPr marL="0" marR="0" algn="ctr">
                        <a:lnSpc>
                          <a:spcPct val="115000"/>
                        </a:lnSpc>
                        <a:spcBef>
                          <a:spcPts val="0"/>
                        </a:spcBef>
                        <a:spcAft>
                          <a:spcPts val="0"/>
                        </a:spcAft>
                      </a:pPr>
                      <a:r>
                        <a:rPr lang="en-US" sz="1100">
                          <a:effectLst/>
                        </a:rPr>
                        <a:t> </a:t>
                      </a:r>
                    </a:p>
                    <a:p>
                      <a:pPr marL="0" marR="0" algn="ctr">
                        <a:lnSpc>
                          <a:spcPct val="115000"/>
                        </a:lnSpc>
                        <a:spcBef>
                          <a:spcPts val="0"/>
                        </a:spcBef>
                        <a:spcAft>
                          <a:spcPts val="0"/>
                        </a:spcAft>
                      </a:pPr>
                      <a:r>
                        <a:rPr lang="en-US" sz="1100">
                          <a:effectLst/>
                        </a:rPr>
                        <a:t>3</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100">
                          <a:effectLst/>
                        </a:rPr>
                        <a:t> </a:t>
                      </a:r>
                    </a:p>
                    <a:p>
                      <a:pPr marL="0" marR="0" algn="ctr">
                        <a:lnSpc>
                          <a:spcPct val="115000"/>
                        </a:lnSpc>
                        <a:spcBef>
                          <a:spcPts val="0"/>
                        </a:spcBef>
                        <a:spcAft>
                          <a:spcPts val="0"/>
                        </a:spcAft>
                      </a:pPr>
                      <a:r>
                        <a:rPr lang="en-US" sz="1100">
                          <a:effectLst/>
                        </a:rPr>
                        <a:t>(3, 3)</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100">
                          <a:effectLst/>
                        </a:rPr>
                        <a:t> </a:t>
                      </a:r>
                    </a:p>
                    <a:p>
                      <a:pPr marL="0" marR="0" algn="ctr">
                        <a:lnSpc>
                          <a:spcPct val="115000"/>
                        </a:lnSpc>
                        <a:spcBef>
                          <a:spcPts val="0"/>
                        </a:spcBef>
                        <a:spcAft>
                          <a:spcPts val="0"/>
                        </a:spcAft>
                      </a:pPr>
                      <a:r>
                        <a:rPr lang="en-US" sz="1100">
                          <a:effectLst/>
                        </a:rPr>
                        <a:t>128</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100">
                          <a:effectLst/>
                        </a:rPr>
                        <a:t> </a:t>
                      </a:r>
                    </a:p>
                    <a:p>
                      <a:pPr marL="0" marR="0" algn="ctr">
                        <a:lnSpc>
                          <a:spcPct val="115000"/>
                        </a:lnSpc>
                        <a:spcBef>
                          <a:spcPts val="0"/>
                        </a:spcBef>
                        <a:spcAft>
                          <a:spcPts val="0"/>
                        </a:spcAft>
                      </a:pPr>
                      <a:r>
                        <a:rPr lang="en-US" sz="1100">
                          <a:effectLst/>
                        </a:rPr>
                        <a:t>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100">
                          <a:effectLst/>
                        </a:rPr>
                        <a:t> </a:t>
                      </a:r>
                    </a:p>
                    <a:p>
                      <a:pPr marL="0" marR="0" algn="ctr">
                        <a:lnSpc>
                          <a:spcPct val="115000"/>
                        </a:lnSpc>
                        <a:spcBef>
                          <a:spcPts val="0"/>
                        </a:spcBef>
                        <a:spcAft>
                          <a:spcPts val="0"/>
                        </a:spcAft>
                      </a:pPr>
                      <a:r>
                        <a:rPr lang="en-US" sz="1100">
                          <a:effectLst/>
                        </a:rPr>
                        <a:t>Same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100">
                          <a:effectLst/>
                        </a:rPr>
                        <a:t> </a:t>
                      </a:r>
                    </a:p>
                    <a:p>
                      <a:pPr marL="0" marR="0" algn="ctr">
                        <a:lnSpc>
                          <a:spcPct val="115000"/>
                        </a:lnSpc>
                        <a:spcBef>
                          <a:spcPts val="0"/>
                        </a:spcBef>
                        <a:spcAft>
                          <a:spcPts val="0"/>
                        </a:spcAft>
                      </a:pPr>
                      <a:r>
                        <a:rPr lang="en-US" sz="1100">
                          <a:effectLst/>
                        </a:rPr>
                        <a:t>(33, 32, 128)</a:t>
                      </a:r>
                    </a:p>
                    <a:p>
                      <a:pPr marL="0" marR="0" algn="ctr">
                        <a:lnSpc>
                          <a:spcPct val="115000"/>
                        </a:lnSpc>
                        <a:spcBef>
                          <a:spcPts val="0"/>
                        </a:spcBef>
                        <a:spcAft>
                          <a:spcPts val="0"/>
                        </a:spcAft>
                      </a:pPr>
                      <a:r>
                        <a:rPr lang="en-US" sz="11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987594799"/>
                  </a:ext>
                </a:extLst>
              </a:tr>
              <a:tr h="604413">
                <a:tc>
                  <a:txBody>
                    <a:bodyPr/>
                    <a:lstStyle/>
                    <a:p>
                      <a:pPr marL="0" marR="0" algn="ctr">
                        <a:lnSpc>
                          <a:spcPct val="115000"/>
                        </a:lnSpc>
                        <a:spcBef>
                          <a:spcPts val="0"/>
                        </a:spcBef>
                        <a:spcAft>
                          <a:spcPts val="0"/>
                        </a:spcAft>
                      </a:pPr>
                      <a:r>
                        <a:rPr lang="en-US" sz="1100">
                          <a:effectLst/>
                        </a:rPr>
                        <a:t> </a:t>
                      </a:r>
                    </a:p>
                    <a:p>
                      <a:pPr marL="0" marR="0" algn="ctr">
                        <a:lnSpc>
                          <a:spcPct val="115000"/>
                        </a:lnSpc>
                        <a:spcBef>
                          <a:spcPts val="0"/>
                        </a:spcBef>
                        <a:spcAft>
                          <a:spcPts val="0"/>
                        </a:spcAft>
                      </a:pPr>
                      <a:r>
                        <a:rPr lang="en-US" sz="1100">
                          <a:effectLst/>
                        </a:rPr>
                        <a:t>4</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100">
                          <a:effectLst/>
                        </a:rPr>
                        <a:t> </a:t>
                      </a:r>
                    </a:p>
                    <a:p>
                      <a:pPr marL="0" marR="0" algn="ctr">
                        <a:lnSpc>
                          <a:spcPct val="115000"/>
                        </a:lnSpc>
                        <a:spcBef>
                          <a:spcPts val="0"/>
                        </a:spcBef>
                        <a:spcAft>
                          <a:spcPts val="0"/>
                        </a:spcAft>
                      </a:pPr>
                      <a:r>
                        <a:rPr lang="en-US" sz="1100">
                          <a:effectLst/>
                        </a:rPr>
                        <a:t>(3, 3)</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100">
                          <a:effectLst/>
                        </a:rPr>
                        <a:t> </a:t>
                      </a:r>
                    </a:p>
                    <a:p>
                      <a:pPr marL="0" marR="0" algn="ctr">
                        <a:lnSpc>
                          <a:spcPct val="115000"/>
                        </a:lnSpc>
                        <a:spcBef>
                          <a:spcPts val="0"/>
                        </a:spcBef>
                        <a:spcAft>
                          <a:spcPts val="0"/>
                        </a:spcAft>
                      </a:pPr>
                      <a:r>
                        <a:rPr lang="en-US" sz="1100">
                          <a:effectLst/>
                        </a:rPr>
                        <a:t>256</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100">
                          <a:effectLst/>
                        </a:rPr>
                        <a:t> </a:t>
                      </a:r>
                    </a:p>
                    <a:p>
                      <a:pPr marL="0" marR="0" algn="ctr">
                        <a:lnSpc>
                          <a:spcPct val="115000"/>
                        </a:lnSpc>
                        <a:spcBef>
                          <a:spcPts val="0"/>
                        </a:spcBef>
                        <a:spcAft>
                          <a:spcPts val="0"/>
                        </a:spcAft>
                      </a:pPr>
                      <a:r>
                        <a:rPr lang="en-US" sz="1100">
                          <a:effectLst/>
                        </a:rPr>
                        <a:t>1</a:t>
                      </a:r>
                    </a:p>
                    <a:p>
                      <a:pPr marL="0" marR="0" algn="ctr">
                        <a:lnSpc>
                          <a:spcPct val="115000"/>
                        </a:lnSpc>
                        <a:spcBef>
                          <a:spcPts val="0"/>
                        </a:spcBef>
                        <a:spcAft>
                          <a:spcPts val="0"/>
                        </a:spcAft>
                      </a:pPr>
                      <a:r>
                        <a:rPr lang="en-US" sz="11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100">
                          <a:effectLst/>
                        </a:rPr>
                        <a:t> </a:t>
                      </a:r>
                    </a:p>
                    <a:p>
                      <a:pPr marL="0" marR="0" algn="ctr">
                        <a:lnSpc>
                          <a:spcPct val="115000"/>
                        </a:lnSpc>
                        <a:spcBef>
                          <a:spcPts val="0"/>
                        </a:spcBef>
                        <a:spcAft>
                          <a:spcPts val="0"/>
                        </a:spcAft>
                      </a:pPr>
                      <a:r>
                        <a:rPr lang="en-US" sz="1100">
                          <a:effectLst/>
                        </a:rPr>
                        <a:t>Same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100" dirty="0">
                          <a:effectLst/>
                        </a:rPr>
                        <a:t> </a:t>
                      </a:r>
                    </a:p>
                    <a:p>
                      <a:pPr marL="0" marR="0" algn="ctr">
                        <a:lnSpc>
                          <a:spcPct val="115000"/>
                        </a:lnSpc>
                        <a:spcBef>
                          <a:spcPts val="0"/>
                        </a:spcBef>
                        <a:spcAft>
                          <a:spcPts val="0"/>
                        </a:spcAft>
                      </a:pPr>
                      <a:r>
                        <a:rPr lang="en-US" sz="1100" dirty="0">
                          <a:effectLst/>
                        </a:rPr>
                        <a:t>(16, 16, 256)</a:t>
                      </a:r>
                    </a:p>
                    <a:p>
                      <a:pPr marL="0" marR="0" algn="ctr">
                        <a:lnSpc>
                          <a:spcPct val="115000"/>
                        </a:lnSpc>
                        <a:spcBef>
                          <a:spcPts val="0"/>
                        </a:spcBef>
                        <a:spcAft>
                          <a:spcPts val="0"/>
                        </a:spcAft>
                      </a:pPr>
                      <a:r>
                        <a:rPr lang="en-US" sz="1100" dirty="0">
                          <a:effectLst/>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497880611"/>
                  </a:ext>
                </a:extLst>
              </a:tr>
            </a:tbl>
          </a:graphicData>
        </a:graphic>
      </p:graphicFrame>
      <p:sp>
        <p:nvSpPr>
          <p:cNvPr id="18" name="TextBox 17">
            <a:extLst>
              <a:ext uri="{FF2B5EF4-FFF2-40B4-BE49-F238E27FC236}">
                <a16:creationId xmlns:a16="http://schemas.microsoft.com/office/drawing/2014/main" id="{CBA762DD-5F18-492B-AEDE-D0C16B8358C4}"/>
              </a:ext>
            </a:extLst>
          </p:cNvPr>
          <p:cNvSpPr txBox="1"/>
          <p:nvPr/>
        </p:nvSpPr>
        <p:spPr>
          <a:xfrm>
            <a:off x="235052" y="1413732"/>
            <a:ext cx="3005637" cy="646331"/>
          </a:xfrm>
          <a:prstGeom prst="rect">
            <a:avLst/>
          </a:prstGeom>
          <a:noFill/>
        </p:spPr>
        <p:txBody>
          <a:bodyPr wrap="square" rtlCol="0">
            <a:spAutoFit/>
          </a:bodyPr>
          <a:lstStyle/>
          <a:p>
            <a:r>
              <a:rPr lang="en-US" b="1" dirty="0"/>
              <a:t>Operational params:</a:t>
            </a:r>
          </a:p>
          <a:p>
            <a:r>
              <a:rPr lang="en-US" b="1" dirty="0"/>
              <a:t>CONVOLUTIONAL</a:t>
            </a:r>
          </a:p>
        </p:txBody>
      </p:sp>
      <p:sp>
        <p:nvSpPr>
          <p:cNvPr id="23" name="TextBox 22">
            <a:extLst>
              <a:ext uri="{FF2B5EF4-FFF2-40B4-BE49-F238E27FC236}">
                <a16:creationId xmlns:a16="http://schemas.microsoft.com/office/drawing/2014/main" id="{E61C8151-D313-4DEC-9C4D-9B199553B17A}"/>
              </a:ext>
            </a:extLst>
          </p:cNvPr>
          <p:cNvSpPr txBox="1"/>
          <p:nvPr/>
        </p:nvSpPr>
        <p:spPr>
          <a:xfrm>
            <a:off x="6353956" y="2162932"/>
            <a:ext cx="4327296" cy="369332"/>
          </a:xfrm>
          <a:prstGeom prst="rect">
            <a:avLst/>
          </a:prstGeom>
          <a:noFill/>
        </p:spPr>
        <p:txBody>
          <a:bodyPr wrap="square" rtlCol="0">
            <a:spAutoFit/>
          </a:bodyPr>
          <a:lstStyle/>
          <a:p>
            <a:r>
              <a:rPr lang="en-US" b="1" dirty="0"/>
              <a:t>Operational Parameters: MAX POOLING</a:t>
            </a:r>
          </a:p>
        </p:txBody>
      </p:sp>
      <p:pic>
        <p:nvPicPr>
          <p:cNvPr id="25" name="Picture 24">
            <a:extLst>
              <a:ext uri="{FF2B5EF4-FFF2-40B4-BE49-F238E27FC236}">
                <a16:creationId xmlns:a16="http://schemas.microsoft.com/office/drawing/2014/main" id="{B9DBD5BA-D9DA-463F-82B1-FF5E8763E1DE}"/>
              </a:ext>
            </a:extLst>
          </p:cNvPr>
          <p:cNvPicPr>
            <a:picLocks noChangeAspect="1"/>
          </p:cNvPicPr>
          <p:nvPr/>
        </p:nvPicPr>
        <p:blipFill>
          <a:blip r:embed="rId3"/>
          <a:stretch>
            <a:fillRect/>
          </a:stretch>
        </p:blipFill>
        <p:spPr>
          <a:xfrm>
            <a:off x="5726899" y="6130447"/>
            <a:ext cx="6465102" cy="702728"/>
          </a:xfrm>
          <a:prstGeom prst="rect">
            <a:avLst/>
          </a:prstGeom>
        </p:spPr>
      </p:pic>
      <p:pic>
        <p:nvPicPr>
          <p:cNvPr id="27" name="Picture 26">
            <a:extLst>
              <a:ext uri="{FF2B5EF4-FFF2-40B4-BE49-F238E27FC236}">
                <a16:creationId xmlns:a16="http://schemas.microsoft.com/office/drawing/2014/main" id="{10EEFC68-C262-467C-B539-B140DFFF6239}"/>
              </a:ext>
            </a:extLst>
          </p:cNvPr>
          <p:cNvPicPr>
            <a:picLocks noChangeAspect="1"/>
          </p:cNvPicPr>
          <p:nvPr/>
        </p:nvPicPr>
        <p:blipFill rotWithShape="1">
          <a:blip r:embed="rId4"/>
          <a:srcRect r="4260" b="-4173"/>
          <a:stretch/>
        </p:blipFill>
        <p:spPr>
          <a:xfrm>
            <a:off x="-21858" y="5424511"/>
            <a:ext cx="5616169" cy="690989"/>
          </a:xfrm>
          <a:prstGeom prst="rect">
            <a:avLst/>
          </a:prstGeom>
        </p:spPr>
      </p:pic>
      <p:pic>
        <p:nvPicPr>
          <p:cNvPr id="28" name="Picture 27" descr="Diagram&#10;&#10;Description automatically generated">
            <a:extLst>
              <a:ext uri="{FF2B5EF4-FFF2-40B4-BE49-F238E27FC236}">
                <a16:creationId xmlns:a16="http://schemas.microsoft.com/office/drawing/2014/main" id="{BD5909AA-12EE-489D-95DE-705D2B92F465}"/>
              </a:ext>
            </a:extLst>
          </p:cNvPr>
          <p:cNvPicPr/>
          <p:nvPr/>
        </p:nvPicPr>
        <p:blipFill rotWithShape="1">
          <a:blip r:embed="rId5">
            <a:extLst>
              <a:ext uri="{28A0092B-C50C-407E-A947-70E740481C1C}">
                <a14:useLocalDpi xmlns:a14="http://schemas.microsoft.com/office/drawing/2010/main" val="0"/>
              </a:ext>
            </a:extLst>
          </a:blip>
          <a:srcRect l="3846" r="36200" b="5381"/>
          <a:stretch/>
        </p:blipFill>
        <p:spPr bwMode="auto">
          <a:xfrm>
            <a:off x="2323285" y="452768"/>
            <a:ext cx="2266014" cy="1431766"/>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0864896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FF1C70-5485-4C5C-82E0-0CB93389A011}"/>
              </a:ext>
            </a:extLst>
          </p:cNvPr>
          <p:cNvSpPr>
            <a:spLocks noGrp="1"/>
          </p:cNvSpPr>
          <p:nvPr>
            <p:ph type="title"/>
          </p:nvPr>
        </p:nvSpPr>
        <p:spPr/>
        <p:txBody>
          <a:bodyPr/>
          <a:lstStyle/>
          <a:p>
            <a:r>
              <a:rPr lang="en-US" b="1" dirty="0">
                <a:solidFill>
                  <a:srgbClr val="C00000"/>
                </a:solidFill>
              </a:rPr>
              <a:t>Layers responsible for Classification</a:t>
            </a:r>
          </a:p>
        </p:txBody>
      </p:sp>
      <p:pic>
        <p:nvPicPr>
          <p:cNvPr id="4" name="Picture 3" descr="Diagram&#10;&#10;Description automatically generated">
            <a:extLst>
              <a:ext uri="{FF2B5EF4-FFF2-40B4-BE49-F238E27FC236}">
                <a16:creationId xmlns:a16="http://schemas.microsoft.com/office/drawing/2014/main" id="{8E83A29B-5C82-4631-8A1B-9095D6AC83C7}"/>
              </a:ext>
            </a:extLst>
          </p:cNvPr>
          <p:cNvPicPr/>
          <p:nvPr/>
        </p:nvPicPr>
        <p:blipFill rotWithShape="1">
          <a:blip r:embed="rId2" cstate="print">
            <a:extLst>
              <a:ext uri="{28A0092B-C50C-407E-A947-70E740481C1C}">
                <a14:useLocalDpi xmlns:a14="http://schemas.microsoft.com/office/drawing/2010/main" val="0"/>
              </a:ext>
            </a:extLst>
          </a:blip>
          <a:srcRect b="13934"/>
          <a:stretch/>
        </p:blipFill>
        <p:spPr>
          <a:xfrm>
            <a:off x="1017831" y="1563757"/>
            <a:ext cx="8258691" cy="4344674"/>
          </a:xfrm>
          <a:prstGeom prst="rect">
            <a:avLst/>
          </a:prstGeom>
        </p:spPr>
      </p:pic>
      <p:pic>
        <p:nvPicPr>
          <p:cNvPr id="5" name="Picture 4" descr="Diagram&#10;&#10;Description automatically generated">
            <a:extLst>
              <a:ext uri="{FF2B5EF4-FFF2-40B4-BE49-F238E27FC236}">
                <a16:creationId xmlns:a16="http://schemas.microsoft.com/office/drawing/2014/main" id="{BD5909AA-12EE-489D-95DE-705D2B92F465}"/>
              </a:ext>
            </a:extLst>
          </p:cNvPr>
          <p:cNvPicPr/>
          <p:nvPr/>
        </p:nvPicPr>
        <p:blipFill rotWithShape="1">
          <a:blip r:embed="rId3">
            <a:extLst>
              <a:ext uri="{28A0092B-C50C-407E-A947-70E740481C1C}">
                <a14:useLocalDpi xmlns:a14="http://schemas.microsoft.com/office/drawing/2010/main" val="0"/>
              </a:ext>
            </a:extLst>
          </a:blip>
          <a:srcRect l="59808" r="12501" b="5381"/>
          <a:stretch/>
        </p:blipFill>
        <p:spPr bwMode="auto">
          <a:xfrm>
            <a:off x="9608234" y="483704"/>
            <a:ext cx="2583766" cy="3272370"/>
          </a:xfrm>
          <a:prstGeom prst="rect">
            <a:avLst/>
          </a:prstGeom>
          <a:ln>
            <a:noFill/>
          </a:ln>
          <a:extLst>
            <a:ext uri="{53640926-AAD7-44D8-BBD7-CCE9431645EC}">
              <a14:shadowObscured xmlns:a14="http://schemas.microsoft.com/office/drawing/2010/main"/>
            </a:ext>
          </a:extLst>
        </p:spPr>
      </p:pic>
      <p:pic>
        <p:nvPicPr>
          <p:cNvPr id="8" name="Picture 7">
            <a:extLst>
              <a:ext uri="{FF2B5EF4-FFF2-40B4-BE49-F238E27FC236}">
                <a16:creationId xmlns:a16="http://schemas.microsoft.com/office/drawing/2014/main" id="{B49AE56C-AB6D-42F1-B9C1-5620D9E250F3}"/>
              </a:ext>
            </a:extLst>
          </p:cNvPr>
          <p:cNvPicPr>
            <a:picLocks noChangeAspect="1"/>
          </p:cNvPicPr>
          <p:nvPr/>
        </p:nvPicPr>
        <p:blipFill>
          <a:blip r:embed="rId4"/>
          <a:stretch>
            <a:fillRect/>
          </a:stretch>
        </p:blipFill>
        <p:spPr>
          <a:xfrm>
            <a:off x="3554032" y="6158853"/>
            <a:ext cx="5722490" cy="668044"/>
          </a:xfrm>
          <a:prstGeom prst="rect">
            <a:avLst/>
          </a:prstGeom>
        </p:spPr>
      </p:pic>
    </p:spTree>
    <p:extLst>
      <p:ext uri="{BB962C8B-B14F-4D97-AF65-F5344CB8AC3E}">
        <p14:creationId xmlns:p14="http://schemas.microsoft.com/office/powerpoint/2010/main" val="9471931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A11756-BF76-4544-9EDC-71E9ECBE3DB1}"/>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73367CC0-B5CD-4706-B5CC-7BFED7DB3B2B}"/>
              </a:ext>
            </a:extLst>
          </p:cNvPr>
          <p:cNvPicPr>
            <a:picLocks noChangeAspect="1"/>
          </p:cNvPicPr>
          <p:nvPr/>
        </p:nvPicPr>
        <p:blipFill>
          <a:blip r:embed="rId2"/>
          <a:stretch>
            <a:fillRect/>
          </a:stretch>
        </p:blipFill>
        <p:spPr>
          <a:xfrm>
            <a:off x="3901523" y="4562305"/>
            <a:ext cx="7134225" cy="1714500"/>
          </a:xfrm>
          <a:prstGeom prst="rect">
            <a:avLst/>
          </a:prstGeom>
        </p:spPr>
      </p:pic>
      <p:pic>
        <p:nvPicPr>
          <p:cNvPr id="5" name="Content Placeholder 4">
            <a:extLst>
              <a:ext uri="{FF2B5EF4-FFF2-40B4-BE49-F238E27FC236}">
                <a16:creationId xmlns:a16="http://schemas.microsoft.com/office/drawing/2014/main" id="{072FDA6B-DB6D-446E-8131-E57F3C36A47F}"/>
              </a:ext>
            </a:extLst>
          </p:cNvPr>
          <p:cNvPicPr>
            <a:picLocks noGrp="1"/>
          </p:cNvPicPr>
          <p:nvPr>
            <p:ph idx="1"/>
          </p:nvPr>
        </p:nvPicPr>
        <p:blipFill>
          <a:blip r:embed="rId3">
            <a:extLst>
              <a:ext uri="{28A0092B-C50C-407E-A947-70E740481C1C}">
                <a14:useLocalDpi xmlns:a14="http://schemas.microsoft.com/office/drawing/2010/main" val="0"/>
              </a:ext>
            </a:extLst>
          </a:blip>
          <a:stretch>
            <a:fillRect/>
          </a:stretch>
        </p:blipFill>
        <p:spPr>
          <a:xfrm>
            <a:off x="711044" y="210967"/>
            <a:ext cx="7421801" cy="4351338"/>
          </a:xfrm>
          <a:prstGeom prst="rect">
            <a:avLst/>
          </a:prstGeom>
        </p:spPr>
      </p:pic>
    </p:spTree>
    <p:extLst>
      <p:ext uri="{BB962C8B-B14F-4D97-AF65-F5344CB8AC3E}">
        <p14:creationId xmlns:p14="http://schemas.microsoft.com/office/powerpoint/2010/main" val="26293141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9" name="Rectangle 48">
            <a:extLst>
              <a:ext uri="{FF2B5EF4-FFF2-40B4-BE49-F238E27FC236}">
                <a16:creationId xmlns:a16="http://schemas.microsoft.com/office/drawing/2014/main" id="{DBF61EA3-B236-439E-9C0B-340980D56B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1D7A8C6F-B99D-4E1E-A380-27E4D8EC6742}"/>
              </a:ext>
            </a:extLst>
          </p:cNvPr>
          <p:cNvSpPr>
            <a:spLocks noGrp="1"/>
          </p:cNvSpPr>
          <p:nvPr>
            <p:ph type="title"/>
          </p:nvPr>
        </p:nvSpPr>
        <p:spPr>
          <a:xfrm>
            <a:off x="808638" y="386930"/>
            <a:ext cx="9236700" cy="1188950"/>
          </a:xfrm>
        </p:spPr>
        <p:txBody>
          <a:bodyPr anchor="b">
            <a:normAutofit/>
          </a:bodyPr>
          <a:lstStyle/>
          <a:p>
            <a:r>
              <a:rPr lang="en-US" sz="5400" b="1"/>
              <a:t>Problem Statement</a:t>
            </a:r>
          </a:p>
        </p:txBody>
      </p:sp>
      <p:grpSp>
        <p:nvGrpSpPr>
          <p:cNvPr id="51" name="Group 50">
            <a:extLst>
              <a:ext uri="{FF2B5EF4-FFF2-40B4-BE49-F238E27FC236}">
                <a16:creationId xmlns:a16="http://schemas.microsoft.com/office/drawing/2014/main" id="{28FAF094-D087-493F-8DF9-A486C2D6BB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998368"/>
            <a:ext cx="11695083" cy="782176"/>
            <a:chOff x="-2" y="1998368"/>
            <a:chExt cx="11695083" cy="782176"/>
          </a:xfrm>
        </p:grpSpPr>
        <p:sp>
          <p:nvSpPr>
            <p:cNvPr id="52" name="Rectangle 51">
              <a:extLst>
                <a:ext uri="{FF2B5EF4-FFF2-40B4-BE49-F238E27FC236}">
                  <a16:creationId xmlns:a16="http://schemas.microsoft.com/office/drawing/2014/main" id="{8D7C88D8-5509-4514-925A-9CE148E5C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7275593D-F75E-4426-AE3E-2CDEFD228D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5" name="Rectangle 54">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14784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AFF58BBB-9FAF-4E5C-A723-4098E55E2AE6}"/>
              </a:ext>
            </a:extLst>
          </p:cNvPr>
          <p:cNvSpPr>
            <a:spLocks noGrp="1"/>
          </p:cNvSpPr>
          <p:nvPr>
            <p:ph idx="1"/>
          </p:nvPr>
        </p:nvSpPr>
        <p:spPr>
          <a:xfrm>
            <a:off x="793660" y="2599509"/>
            <a:ext cx="10143668" cy="3435531"/>
          </a:xfrm>
        </p:spPr>
        <p:txBody>
          <a:bodyPr anchor="ctr">
            <a:normAutofit/>
          </a:bodyPr>
          <a:lstStyle/>
          <a:p>
            <a:pPr marL="0" indent="0">
              <a:buNone/>
            </a:pPr>
            <a:r>
              <a:rPr lang="en-US" sz="2400" i="1"/>
              <a:t>To develop a Model that could help in detecting the Malarial Parasite in blood samples and in addition to that building a warning system to prevent the outbreak of Malaria.</a:t>
            </a:r>
          </a:p>
          <a:p>
            <a:endParaRPr lang="en-US" sz="2400" i="1"/>
          </a:p>
        </p:txBody>
      </p:sp>
    </p:spTree>
    <p:extLst>
      <p:ext uri="{BB962C8B-B14F-4D97-AF65-F5344CB8AC3E}">
        <p14:creationId xmlns:p14="http://schemas.microsoft.com/office/powerpoint/2010/main" val="16041483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8E80D-4D42-4B28-B382-9F4D7DCEAA2B}"/>
              </a:ext>
            </a:extLst>
          </p:cNvPr>
          <p:cNvSpPr>
            <a:spLocks noGrp="1"/>
          </p:cNvSpPr>
          <p:nvPr>
            <p:ph type="title"/>
          </p:nvPr>
        </p:nvSpPr>
        <p:spPr/>
        <p:txBody>
          <a:bodyPr/>
          <a:lstStyle/>
          <a:p>
            <a:r>
              <a:rPr lang="en-US" b="1"/>
              <a:t>TRANSFER LEARNING MODEL – VGG19</a:t>
            </a:r>
            <a:endParaRPr lang="en-US" b="1" dirty="0"/>
          </a:p>
        </p:txBody>
      </p:sp>
      <p:sp>
        <p:nvSpPr>
          <p:cNvPr id="3" name="Content Placeholder 2">
            <a:extLst>
              <a:ext uri="{FF2B5EF4-FFF2-40B4-BE49-F238E27FC236}">
                <a16:creationId xmlns:a16="http://schemas.microsoft.com/office/drawing/2014/main" id="{8C2A0AED-E1D9-4FFF-B2B5-415F5CCD23E7}"/>
              </a:ext>
            </a:extLst>
          </p:cNvPr>
          <p:cNvSpPr>
            <a:spLocks noGrp="1"/>
          </p:cNvSpPr>
          <p:nvPr>
            <p:ph idx="1"/>
          </p:nvPr>
        </p:nvSpPr>
        <p:spPr>
          <a:xfrm>
            <a:off x="599050" y="1431730"/>
            <a:ext cx="10515600" cy="4351338"/>
          </a:xfrm>
        </p:spPr>
        <p:txBody>
          <a:bodyPr/>
          <a:lstStyle/>
          <a:p>
            <a:r>
              <a:rPr lang="en-US" sz="1800">
                <a:effectLst/>
                <a:latin typeface="Times New Roman" panose="02020603050405020304" pitchFamily="18" charset="0"/>
                <a:ea typeface="Calibri" panose="020F0502020204030204" pitchFamily="34" charset="0"/>
              </a:rPr>
              <a:t>Transfer learning models are already trained in the classification of 1000’s classes. We can directly use them by tuning the classes according to our needs. </a:t>
            </a:r>
          </a:p>
          <a:p>
            <a:endParaRPr lang="en-US" dirty="0"/>
          </a:p>
        </p:txBody>
      </p:sp>
      <p:pic>
        <p:nvPicPr>
          <p:cNvPr id="10" name="Picture 9">
            <a:extLst>
              <a:ext uri="{FF2B5EF4-FFF2-40B4-BE49-F238E27FC236}">
                <a16:creationId xmlns:a16="http://schemas.microsoft.com/office/drawing/2014/main" id="{68DC15DF-FBC0-417D-8E30-6482D2078301}"/>
              </a:ext>
            </a:extLst>
          </p:cNvPr>
          <p:cNvPicPr>
            <a:picLocks noChangeAspect="1"/>
          </p:cNvPicPr>
          <p:nvPr/>
        </p:nvPicPr>
        <p:blipFill>
          <a:blip r:embed="rId2"/>
          <a:stretch>
            <a:fillRect/>
          </a:stretch>
        </p:blipFill>
        <p:spPr>
          <a:xfrm>
            <a:off x="4858947" y="2015447"/>
            <a:ext cx="6610350" cy="4800600"/>
          </a:xfrm>
          <a:prstGeom prst="rect">
            <a:avLst/>
          </a:prstGeom>
        </p:spPr>
      </p:pic>
    </p:spTree>
    <p:extLst>
      <p:ext uri="{BB962C8B-B14F-4D97-AF65-F5344CB8AC3E}">
        <p14:creationId xmlns:p14="http://schemas.microsoft.com/office/powerpoint/2010/main" val="21969734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Flowchart: Document 19">
            <a:extLst>
              <a:ext uri="{FF2B5EF4-FFF2-40B4-BE49-F238E27FC236}">
                <a16:creationId xmlns:a16="http://schemas.microsoft.com/office/drawing/2014/main" id="{D12DDE76-C203-4047-9998-63900085B5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175" y="0"/>
            <a:ext cx="3248025" cy="3400426"/>
          </a:xfrm>
          <a:prstGeom prst="flowChartDocument">
            <a:avLst/>
          </a:prstGeom>
          <a:solidFill>
            <a:srgbClr val="4C5B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D9312DF-902D-4E8B-9D00-67E4B34DE990}"/>
              </a:ext>
            </a:extLst>
          </p:cNvPr>
          <p:cNvSpPr>
            <a:spLocks noGrp="1"/>
          </p:cNvSpPr>
          <p:nvPr>
            <p:ph type="title"/>
          </p:nvPr>
        </p:nvSpPr>
        <p:spPr>
          <a:xfrm>
            <a:off x="815445" y="171162"/>
            <a:ext cx="3070755" cy="2041951"/>
          </a:xfrm>
        </p:spPr>
        <p:txBody>
          <a:bodyPr vert="horz" lIns="91440" tIns="45720" rIns="91440" bIns="45720" rtlCol="0" anchor="ctr">
            <a:normAutofit/>
          </a:bodyPr>
          <a:lstStyle/>
          <a:p>
            <a:r>
              <a:rPr lang="en-US" sz="3200" b="1" kern="1200" dirty="0">
                <a:solidFill>
                  <a:srgbClr val="FFFFFF"/>
                </a:solidFill>
                <a:latin typeface="+mj-lt"/>
                <a:ea typeface="+mj-ea"/>
                <a:cs typeface="+mj-cs"/>
              </a:rPr>
              <a:t>MODEL 2: MALARIA OUTBREAK </a:t>
            </a:r>
            <a:r>
              <a:rPr lang="en-US" sz="3200" b="1" dirty="0">
                <a:solidFill>
                  <a:srgbClr val="FFFFFF"/>
                </a:solidFill>
              </a:rPr>
              <a:t>PREDICTION</a:t>
            </a:r>
            <a:endParaRPr lang="en-US" sz="3200" b="1" kern="1200" dirty="0">
              <a:solidFill>
                <a:srgbClr val="FFFFFF"/>
              </a:solidFill>
              <a:latin typeface="+mj-lt"/>
              <a:ea typeface="+mj-ea"/>
              <a:cs typeface="+mj-cs"/>
            </a:endParaRPr>
          </a:p>
        </p:txBody>
      </p:sp>
      <p:pic>
        <p:nvPicPr>
          <p:cNvPr id="4" name="Content Placeholder 3" descr="Diagram&#10;&#10;Description automatically generated">
            <a:extLst>
              <a:ext uri="{FF2B5EF4-FFF2-40B4-BE49-F238E27FC236}">
                <a16:creationId xmlns:a16="http://schemas.microsoft.com/office/drawing/2014/main" id="{3DC4FF7C-90B1-4BCD-9D73-10947490CCDF}"/>
              </a:ext>
            </a:extLst>
          </p:cNvPr>
          <p:cNvPicPr>
            <a:picLocks noGrp="1"/>
          </p:cNvPicPr>
          <p:nvPr>
            <p:ph idx="1"/>
          </p:nvPr>
        </p:nvPicPr>
        <p:blipFill rotWithShape="1">
          <a:blip r:embed="rId2" cstate="print">
            <a:extLst>
              <a:ext uri="{28A0092B-C50C-407E-A947-70E740481C1C}">
                <a14:useLocalDpi xmlns:a14="http://schemas.microsoft.com/office/drawing/2010/main" val="0"/>
              </a:ext>
            </a:extLst>
          </a:blip>
          <a:srcRect l="1934" r="2219"/>
          <a:stretch/>
        </p:blipFill>
        <p:spPr bwMode="auto">
          <a:xfrm>
            <a:off x="4360342" y="0"/>
            <a:ext cx="7632875" cy="6361043"/>
          </a:xfrm>
          <a:prstGeom prst="rect">
            <a:avLst/>
          </a:prstGeom>
          <a:extLst>
            <a:ext uri="{53640926-AAD7-44D8-BBD7-CCE9431645EC}">
              <a14:shadowObscured xmlns:a14="http://schemas.microsoft.com/office/drawing/2010/main"/>
            </a:ext>
          </a:extLst>
        </p:spPr>
      </p:pic>
      <p:sp>
        <p:nvSpPr>
          <p:cNvPr id="5" name="TextBox 4">
            <a:extLst>
              <a:ext uri="{FF2B5EF4-FFF2-40B4-BE49-F238E27FC236}">
                <a16:creationId xmlns:a16="http://schemas.microsoft.com/office/drawing/2014/main" id="{1BFBFBFE-536C-46B9-99DC-F8D8DDFAE0ED}"/>
              </a:ext>
            </a:extLst>
          </p:cNvPr>
          <p:cNvSpPr txBox="1"/>
          <p:nvPr/>
        </p:nvSpPr>
        <p:spPr>
          <a:xfrm>
            <a:off x="198782" y="5237312"/>
            <a:ext cx="6453809" cy="1477328"/>
          </a:xfrm>
          <a:prstGeom prst="rect">
            <a:avLst/>
          </a:prstGeom>
          <a:noFill/>
        </p:spPr>
        <p:txBody>
          <a:bodyPr wrap="square" rtlCol="0">
            <a:spAutoFit/>
          </a:bodyPr>
          <a:lstStyle/>
          <a:p>
            <a:pPr algn="just"/>
            <a:r>
              <a:rPr lang="en-US" sz="1800" dirty="0">
                <a:effectLst/>
                <a:latin typeface="Times New Roman" panose="02020603050405020304" pitchFamily="18" charset="0"/>
                <a:ea typeface="Calibri" panose="020F0502020204030204" pitchFamily="34" charset="0"/>
                <a:cs typeface="Times New Roman" panose="02020603050405020304" pitchFamily="18" charset="0"/>
              </a:rPr>
              <a:t>To predict the Outbreak of malaria based on the weather condition, we had applied Logistic Regression without using the scikit-learn library. Instead, we had applied the GD (Gradient Descent) Optimizer and predicted the outbreak probability.</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endParaRPr lang="en-US" dirty="0"/>
          </a:p>
        </p:txBody>
      </p:sp>
    </p:spTree>
    <p:extLst>
      <p:ext uri="{BB962C8B-B14F-4D97-AF65-F5344CB8AC3E}">
        <p14:creationId xmlns:p14="http://schemas.microsoft.com/office/powerpoint/2010/main" val="26170080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641853-8631-4474-BE79-DAB3EFD115CE}"/>
              </a:ext>
            </a:extLst>
          </p:cNvPr>
          <p:cNvSpPr>
            <a:spLocks noGrp="1"/>
          </p:cNvSpPr>
          <p:nvPr>
            <p:ph type="title"/>
          </p:nvPr>
        </p:nvSpPr>
        <p:spPr>
          <a:xfrm>
            <a:off x="2073288" y="321732"/>
            <a:ext cx="9276178" cy="4240743"/>
          </a:xfrm>
        </p:spPr>
        <p:txBody>
          <a:bodyPr vert="horz" lIns="91440" tIns="45720" rIns="91440" bIns="45720" rtlCol="0" anchor="b">
            <a:normAutofit/>
          </a:bodyPr>
          <a:lstStyle/>
          <a:p>
            <a:r>
              <a:rPr lang="en-US" sz="6600" b="1" kern="1200" dirty="0">
                <a:solidFill>
                  <a:schemeClr val="tx1"/>
                </a:solidFill>
                <a:latin typeface="+mj-lt"/>
                <a:ea typeface="+mj-ea"/>
                <a:cs typeface="+mj-cs"/>
              </a:rPr>
              <a:t>RESULTS DISCUSSION</a:t>
            </a:r>
          </a:p>
        </p:txBody>
      </p:sp>
      <p:sp>
        <p:nvSpPr>
          <p:cNvPr id="29" name="Rectangle 20">
            <a:extLst>
              <a:ext uri="{FF2B5EF4-FFF2-40B4-BE49-F238E27FC236}">
                <a16:creationId xmlns:a16="http://schemas.microsoft.com/office/drawing/2014/main" id="{35FED45D-D144-4B05-BBCF-B68683958F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18" name="Graphic 17" descr="Bar chart">
            <a:extLst>
              <a:ext uri="{FF2B5EF4-FFF2-40B4-BE49-F238E27FC236}">
                <a16:creationId xmlns:a16="http://schemas.microsoft.com/office/drawing/2014/main" id="{B72275E7-6249-4F38-BA82-E3ADA876176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38200" y="3465195"/>
            <a:ext cx="1097280" cy="1097280"/>
          </a:xfrm>
          <a:prstGeom prst="rect">
            <a:avLst/>
          </a:prstGeom>
        </p:spPr>
      </p:pic>
    </p:spTree>
    <p:extLst>
      <p:ext uri="{BB962C8B-B14F-4D97-AF65-F5344CB8AC3E}">
        <p14:creationId xmlns:p14="http://schemas.microsoft.com/office/powerpoint/2010/main" val="4619354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B4205F1-D048-40E2-97EC-ED01ED0EAF7E}"/>
              </a:ext>
            </a:extLst>
          </p:cNvPr>
          <p:cNvPicPr/>
          <p:nvPr/>
        </p:nvPicPr>
        <p:blipFill>
          <a:blip r:embed="rId2">
            <a:extLst>
              <a:ext uri="{28A0092B-C50C-407E-A947-70E740481C1C}">
                <a14:useLocalDpi xmlns:a14="http://schemas.microsoft.com/office/drawing/2010/main" val="0"/>
              </a:ext>
            </a:extLst>
          </a:blip>
          <a:stretch>
            <a:fillRect/>
          </a:stretch>
        </p:blipFill>
        <p:spPr>
          <a:xfrm>
            <a:off x="556613" y="365125"/>
            <a:ext cx="6334517" cy="2378075"/>
          </a:xfrm>
          <a:prstGeom prst="rect">
            <a:avLst/>
          </a:prstGeom>
        </p:spPr>
      </p:pic>
      <p:pic>
        <p:nvPicPr>
          <p:cNvPr id="5" name="Picture 4">
            <a:extLst>
              <a:ext uri="{FF2B5EF4-FFF2-40B4-BE49-F238E27FC236}">
                <a16:creationId xmlns:a16="http://schemas.microsoft.com/office/drawing/2014/main" id="{0D35A189-5014-4207-9165-D161F87F69AF}"/>
              </a:ext>
            </a:extLst>
          </p:cNvPr>
          <p:cNvPicPr/>
          <p:nvPr/>
        </p:nvPicPr>
        <p:blipFill>
          <a:blip r:embed="rId3">
            <a:extLst>
              <a:ext uri="{28A0092B-C50C-407E-A947-70E740481C1C}">
                <a14:useLocalDpi xmlns:a14="http://schemas.microsoft.com/office/drawing/2010/main" val="0"/>
              </a:ext>
            </a:extLst>
          </a:blip>
          <a:stretch>
            <a:fillRect/>
          </a:stretch>
        </p:blipFill>
        <p:spPr>
          <a:xfrm>
            <a:off x="556613" y="3060872"/>
            <a:ext cx="5436224" cy="3311793"/>
          </a:xfrm>
          <a:prstGeom prst="rect">
            <a:avLst/>
          </a:prstGeom>
        </p:spPr>
      </p:pic>
      <p:sp>
        <p:nvSpPr>
          <p:cNvPr id="11" name="TextBox 10">
            <a:extLst>
              <a:ext uri="{FF2B5EF4-FFF2-40B4-BE49-F238E27FC236}">
                <a16:creationId xmlns:a16="http://schemas.microsoft.com/office/drawing/2014/main" id="{B051D09D-B9BF-4588-986D-295C28AFCEEB}"/>
              </a:ext>
            </a:extLst>
          </p:cNvPr>
          <p:cNvSpPr txBox="1"/>
          <p:nvPr/>
        </p:nvSpPr>
        <p:spPr>
          <a:xfrm>
            <a:off x="7447722" y="1020417"/>
            <a:ext cx="3697356" cy="461665"/>
          </a:xfrm>
          <a:prstGeom prst="rect">
            <a:avLst/>
          </a:prstGeom>
          <a:noFill/>
        </p:spPr>
        <p:txBody>
          <a:bodyPr wrap="square" rtlCol="0">
            <a:spAutoFit/>
          </a:bodyPr>
          <a:lstStyle/>
          <a:p>
            <a:r>
              <a:rPr lang="en-US" sz="2400" b="1" dirty="0"/>
              <a:t>VGG 19 model</a:t>
            </a:r>
          </a:p>
        </p:txBody>
      </p:sp>
      <p:sp>
        <p:nvSpPr>
          <p:cNvPr id="12" name="TextBox 11">
            <a:extLst>
              <a:ext uri="{FF2B5EF4-FFF2-40B4-BE49-F238E27FC236}">
                <a16:creationId xmlns:a16="http://schemas.microsoft.com/office/drawing/2014/main" id="{723AD85A-5AD3-4271-B194-616EF174864F}"/>
              </a:ext>
            </a:extLst>
          </p:cNvPr>
          <p:cNvSpPr txBox="1"/>
          <p:nvPr/>
        </p:nvSpPr>
        <p:spPr>
          <a:xfrm>
            <a:off x="7036904" y="3723861"/>
            <a:ext cx="3697356" cy="400110"/>
          </a:xfrm>
          <a:prstGeom prst="rect">
            <a:avLst/>
          </a:prstGeom>
          <a:noFill/>
        </p:spPr>
        <p:txBody>
          <a:bodyPr wrap="square" rtlCol="0">
            <a:spAutoFit/>
          </a:bodyPr>
          <a:lstStyle/>
          <a:p>
            <a:r>
              <a:rPr lang="en-US" sz="2000" b="1" dirty="0"/>
              <a:t>CUSTOM CNN MODEL</a:t>
            </a:r>
          </a:p>
        </p:txBody>
      </p:sp>
    </p:spTree>
    <p:extLst>
      <p:ext uri="{BB962C8B-B14F-4D97-AF65-F5344CB8AC3E}">
        <p14:creationId xmlns:p14="http://schemas.microsoft.com/office/powerpoint/2010/main" val="11867269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Freeform: Shape 15">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4" name="Isosceles Triangle 23">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Isosceles Triangle 25">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9C7BAB55-76CD-4D0C-A6E9-AE38BAD959ED}"/>
              </a:ext>
            </a:extLst>
          </p:cNvPr>
          <p:cNvSpPr txBox="1"/>
          <p:nvPr/>
        </p:nvSpPr>
        <p:spPr>
          <a:xfrm>
            <a:off x="1214325" y="5238338"/>
            <a:ext cx="10005391" cy="1754326"/>
          </a:xfrm>
          <a:prstGeom prst="rect">
            <a:avLst/>
          </a:prstGeom>
          <a:noFill/>
        </p:spPr>
        <p:txBody>
          <a:bodyPr wrap="square" rtlCol="0">
            <a:spAutoFit/>
          </a:bodyPr>
          <a:lstStyle/>
          <a:p>
            <a:pPr algn="just"/>
            <a:r>
              <a:rPr lang="en-US" sz="1800" dirty="0">
                <a:effectLst/>
                <a:latin typeface="Calibri" panose="020F0502020204030204" pitchFamily="34" charset="0"/>
                <a:ea typeface="Calibri" panose="020F0502020204030204" pitchFamily="34" charset="0"/>
                <a:cs typeface="Times New Roman" panose="02020603050405020304" pitchFamily="18" charset="0"/>
              </a:rPr>
              <a:t>When we compare both models at epochs 0f 4, we can easily find that about 97.74% of training accuracy is obtained by our custom CNN model which is higher than the VGG19 model. </a:t>
            </a:r>
          </a:p>
          <a:p>
            <a:pPr algn="just"/>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r>
              <a:rPr lang="en-US" sz="1800" dirty="0">
                <a:effectLst/>
                <a:latin typeface="Calibri" panose="020F0502020204030204" pitchFamily="34" charset="0"/>
                <a:ea typeface="Calibri" panose="020F0502020204030204" pitchFamily="34" charset="0"/>
                <a:cs typeface="Times New Roman" panose="02020603050405020304" pitchFamily="18" charset="0"/>
              </a:rPr>
              <a:t>Even validation accuracy is about 95.7% at the 4</a:t>
            </a:r>
            <a:r>
              <a:rPr lang="en-US" sz="1800" baseline="30000" dirty="0">
                <a:effectLst/>
                <a:latin typeface="Calibri" panose="020F0502020204030204" pitchFamily="34" charset="0"/>
                <a:ea typeface="Calibri" panose="020F0502020204030204" pitchFamily="34" charset="0"/>
                <a:cs typeface="Times New Roman" panose="02020603050405020304" pitchFamily="18" charset="0"/>
              </a:rPr>
              <a:t>th</a:t>
            </a:r>
            <a:r>
              <a:rPr lang="en-US" sz="1800" dirty="0">
                <a:effectLst/>
                <a:latin typeface="Calibri" panose="020F0502020204030204" pitchFamily="34" charset="0"/>
                <a:ea typeface="Calibri" panose="020F0502020204030204" pitchFamily="34" charset="0"/>
                <a:cs typeface="Times New Roman" panose="02020603050405020304" pitchFamily="18" charset="0"/>
              </a:rPr>
              <a:t> epoch for the Custom CNN model which is higher than that of the VGG19 model. Even the training and validation loss depicts the same. </a:t>
            </a:r>
          </a:p>
          <a:p>
            <a:pPr algn="just"/>
            <a:endParaRPr lang="en-US" dirty="0"/>
          </a:p>
        </p:txBody>
      </p:sp>
      <p:sp>
        <p:nvSpPr>
          <p:cNvPr id="6" name="TextBox 5">
            <a:extLst>
              <a:ext uri="{FF2B5EF4-FFF2-40B4-BE49-F238E27FC236}">
                <a16:creationId xmlns:a16="http://schemas.microsoft.com/office/drawing/2014/main" id="{08D3BF8F-F547-463E-A6BB-53F50C361CD0}"/>
              </a:ext>
            </a:extLst>
          </p:cNvPr>
          <p:cNvSpPr txBox="1"/>
          <p:nvPr/>
        </p:nvSpPr>
        <p:spPr>
          <a:xfrm>
            <a:off x="4548903" y="4714267"/>
            <a:ext cx="4276579" cy="584775"/>
          </a:xfrm>
          <a:prstGeom prst="rect">
            <a:avLst/>
          </a:prstGeom>
          <a:noFill/>
        </p:spPr>
        <p:txBody>
          <a:bodyPr wrap="square" rtlCol="0">
            <a:spAutoFit/>
          </a:bodyPr>
          <a:lstStyle/>
          <a:p>
            <a:r>
              <a:rPr lang="en-US" sz="3200" b="1" dirty="0"/>
              <a:t>Comparison</a:t>
            </a:r>
          </a:p>
        </p:txBody>
      </p:sp>
      <p:pic>
        <p:nvPicPr>
          <p:cNvPr id="8" name="Content Placeholder 7" descr="Chart, line chart&#10;&#10;Description automatically generated">
            <a:extLst>
              <a:ext uri="{FF2B5EF4-FFF2-40B4-BE49-F238E27FC236}">
                <a16:creationId xmlns:a16="http://schemas.microsoft.com/office/drawing/2014/main" id="{B529787F-3C6B-4B5D-B757-99818104E75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84578" y="48366"/>
            <a:ext cx="6660639" cy="4737297"/>
          </a:xfrm>
        </p:spPr>
      </p:pic>
    </p:spTree>
    <p:extLst>
      <p:ext uri="{BB962C8B-B14F-4D97-AF65-F5344CB8AC3E}">
        <p14:creationId xmlns:p14="http://schemas.microsoft.com/office/powerpoint/2010/main" val="7561984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Flowchart: Document 11">
            <a:extLst>
              <a:ext uri="{FF2B5EF4-FFF2-40B4-BE49-F238E27FC236}">
                <a16:creationId xmlns:a16="http://schemas.microsoft.com/office/drawing/2014/main" id="{D12DDE76-C203-4047-9998-63900085B5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175" y="0"/>
            <a:ext cx="3248025" cy="3400426"/>
          </a:xfrm>
          <a:prstGeom prst="flowChartDocumen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FB721E8-3A85-4CD7-8517-C3ADF25C5FFB}"/>
              </a:ext>
            </a:extLst>
          </p:cNvPr>
          <p:cNvSpPr>
            <a:spLocks noGrp="1"/>
          </p:cNvSpPr>
          <p:nvPr>
            <p:ph type="title"/>
          </p:nvPr>
        </p:nvSpPr>
        <p:spPr>
          <a:xfrm>
            <a:off x="838200" y="171162"/>
            <a:ext cx="2840182" cy="2371148"/>
          </a:xfrm>
        </p:spPr>
        <p:txBody>
          <a:bodyPr vert="horz" lIns="91440" tIns="45720" rIns="91440" bIns="45720" rtlCol="0" anchor="ctr">
            <a:normAutofit/>
          </a:bodyPr>
          <a:lstStyle/>
          <a:p>
            <a:r>
              <a:rPr lang="en-US" sz="3200" b="1" kern="1200">
                <a:solidFill>
                  <a:srgbClr val="FFFFFF"/>
                </a:solidFill>
                <a:latin typeface="+mj-lt"/>
                <a:ea typeface="+mj-ea"/>
                <a:cs typeface="+mj-cs"/>
              </a:rPr>
              <a:t>Our Malaria Outbreak Prediction model</a:t>
            </a:r>
          </a:p>
        </p:txBody>
      </p:sp>
      <p:pic>
        <p:nvPicPr>
          <p:cNvPr id="7" name="Content Placeholder 6">
            <a:extLst>
              <a:ext uri="{FF2B5EF4-FFF2-40B4-BE49-F238E27FC236}">
                <a16:creationId xmlns:a16="http://schemas.microsoft.com/office/drawing/2014/main" id="{35EEEADC-E0DC-425E-AE80-DB92BA63C259}"/>
              </a:ext>
            </a:extLst>
          </p:cNvPr>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bwMode="auto">
          <a:xfrm>
            <a:off x="4207933" y="824111"/>
            <a:ext cx="7347537" cy="5210754"/>
          </a:xfrm>
          <a:prstGeom prst="rect">
            <a:avLst/>
          </a:prstGeom>
          <a:noFill/>
        </p:spPr>
      </p:pic>
      <p:sp>
        <p:nvSpPr>
          <p:cNvPr id="6" name="TextBox 5">
            <a:extLst>
              <a:ext uri="{FF2B5EF4-FFF2-40B4-BE49-F238E27FC236}">
                <a16:creationId xmlns:a16="http://schemas.microsoft.com/office/drawing/2014/main" id="{A0F3D584-887D-4E10-A94E-8F71090BCC29}"/>
              </a:ext>
            </a:extLst>
          </p:cNvPr>
          <p:cNvSpPr txBox="1"/>
          <p:nvPr/>
        </p:nvSpPr>
        <p:spPr>
          <a:xfrm>
            <a:off x="357808" y="5572224"/>
            <a:ext cx="6268279" cy="923330"/>
          </a:xfrm>
          <a:prstGeom prst="rect">
            <a:avLst/>
          </a:prstGeom>
          <a:noFill/>
        </p:spPr>
        <p:txBody>
          <a:bodyPr wrap="square" rtlCol="0">
            <a:spAutoFit/>
          </a:bodyPr>
          <a:lstStyle/>
          <a:p>
            <a:r>
              <a:rPr lang="en-US" b="1" dirty="0"/>
              <a:t>ACCURACY OBTAINED IS 83% far higher than the existing models.</a:t>
            </a:r>
          </a:p>
          <a:p>
            <a:r>
              <a:rPr lang="en-US" b="1" dirty="0"/>
              <a:t>(Though the dataset is very small)</a:t>
            </a:r>
          </a:p>
        </p:txBody>
      </p:sp>
    </p:spTree>
    <p:extLst>
      <p:ext uri="{BB962C8B-B14F-4D97-AF65-F5344CB8AC3E}">
        <p14:creationId xmlns:p14="http://schemas.microsoft.com/office/powerpoint/2010/main" val="18021278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5D33DDAA-B906-4574-B0FD-C37920966852}"/>
              </a:ext>
            </a:extLst>
          </p:cNvPr>
          <p:cNvSpPr>
            <a:spLocks noGrp="1"/>
          </p:cNvSpPr>
          <p:nvPr>
            <p:ph type="title"/>
          </p:nvPr>
        </p:nvSpPr>
        <p:spPr>
          <a:xfrm>
            <a:off x="838200" y="365125"/>
            <a:ext cx="10515600" cy="1325563"/>
          </a:xfrm>
        </p:spPr>
        <p:txBody>
          <a:bodyPr>
            <a:normAutofit/>
          </a:bodyPr>
          <a:lstStyle/>
          <a:p>
            <a:r>
              <a:rPr lang="en-US" b="1" dirty="0"/>
              <a:t>WEB APP</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D8AD1B69-46F1-4325-86C6-33876807C54E}"/>
              </a:ext>
            </a:extLst>
          </p:cNvPr>
          <p:cNvSpPr>
            <a:spLocks noGrp="1"/>
          </p:cNvSpPr>
          <p:nvPr>
            <p:ph idx="1"/>
          </p:nvPr>
        </p:nvSpPr>
        <p:spPr>
          <a:xfrm>
            <a:off x="838200" y="1825625"/>
            <a:ext cx="10515600" cy="4351338"/>
          </a:xfrm>
        </p:spPr>
        <p:txBody>
          <a:bodyPr>
            <a:normAutofit/>
          </a:bodyPr>
          <a:lstStyle/>
          <a:p>
            <a:r>
              <a:rPr lang="en-US" sz="2200" dirty="0"/>
              <a:t>FLASK APP</a:t>
            </a:r>
          </a:p>
          <a:p>
            <a:r>
              <a:rPr lang="en-US" sz="2200" dirty="0"/>
              <a:t>OPEN WEATHER API</a:t>
            </a:r>
          </a:p>
          <a:p>
            <a:r>
              <a:rPr lang="en-US" sz="2200" dirty="0"/>
              <a:t>HEROKU </a:t>
            </a:r>
          </a:p>
          <a:p>
            <a:r>
              <a:rPr lang="en-IN" sz="2200" dirty="0">
                <a:effectLst/>
                <a:latin typeface="Times New Roman" panose="02020603050405020304" pitchFamily="18" charset="0"/>
                <a:ea typeface="Times New Roman" panose="02020603050405020304" pitchFamily="18" charset="0"/>
              </a:rPr>
              <a:t>This Flask App is deployed over Cloud platform - Heroku. </a:t>
            </a:r>
            <a:r>
              <a:rPr lang="en-US" sz="2200" dirty="0">
                <a:effectLst/>
                <a:latin typeface="Times New Roman" panose="02020603050405020304" pitchFamily="18" charset="0"/>
                <a:ea typeface="Times New Roman" panose="02020603050405020304" pitchFamily="18" charset="0"/>
              </a:rPr>
              <a:t>Heroku is a container-based cloud Platform </a:t>
            </a:r>
            <a:endParaRPr lang="en-US" sz="2200" dirty="0"/>
          </a:p>
          <a:p>
            <a:pPr marL="0" marR="103505" indent="0">
              <a:spcBef>
                <a:spcPts val="0"/>
              </a:spcBef>
              <a:spcAft>
                <a:spcPts val="5"/>
              </a:spcAft>
              <a:buNone/>
              <a:tabLst>
                <a:tab pos="2656840" algn="l"/>
              </a:tabLst>
            </a:pPr>
            <a:endParaRPr lang="en-IN" sz="2200" dirty="0">
              <a:effectLst/>
              <a:latin typeface="Times New Roman" panose="02020603050405020304" pitchFamily="18" charset="0"/>
              <a:ea typeface="Times New Roman" panose="02020603050405020304" pitchFamily="18" charset="0"/>
            </a:endParaRPr>
          </a:p>
          <a:p>
            <a:pPr marL="0" marR="103505" indent="0">
              <a:spcBef>
                <a:spcPts val="0"/>
              </a:spcBef>
              <a:spcAft>
                <a:spcPts val="5"/>
              </a:spcAft>
              <a:buNone/>
              <a:tabLst>
                <a:tab pos="2656840" algn="l"/>
              </a:tabLst>
            </a:pPr>
            <a:r>
              <a:rPr lang="en-IN" sz="2200" b="1" dirty="0">
                <a:effectLst/>
                <a:latin typeface="Times New Roman" panose="02020603050405020304" pitchFamily="18" charset="0"/>
                <a:ea typeface="Times New Roman" panose="02020603050405020304" pitchFamily="18" charset="0"/>
              </a:rPr>
              <a:t>Hosted Malaria Outbreak website link:</a:t>
            </a:r>
            <a:endParaRPr lang="en-US" sz="2200" b="1" dirty="0">
              <a:effectLst/>
              <a:latin typeface="Times New Roman" panose="02020603050405020304" pitchFamily="18" charset="0"/>
              <a:ea typeface="Times New Roman" panose="02020603050405020304" pitchFamily="18" charset="0"/>
            </a:endParaRPr>
          </a:p>
          <a:p>
            <a:pPr marL="0" marR="103505" indent="0">
              <a:spcBef>
                <a:spcPts val="0"/>
              </a:spcBef>
              <a:spcAft>
                <a:spcPts val="5"/>
              </a:spcAft>
              <a:buNone/>
              <a:tabLst>
                <a:tab pos="2656840" algn="l"/>
              </a:tabLst>
            </a:pPr>
            <a:r>
              <a:rPr lang="en-IN" sz="2200" dirty="0">
                <a:effectLst/>
                <a:latin typeface="Times New Roman" panose="02020603050405020304" pitchFamily="18" charset="0"/>
                <a:ea typeface="Times New Roman" panose="02020603050405020304" pitchFamily="18" charset="0"/>
              </a:rPr>
              <a:t>Manual Weather Inputs by user: </a:t>
            </a:r>
            <a:r>
              <a:rPr lang="en-IN" sz="2200" u="sng" dirty="0">
                <a:effectLst/>
                <a:latin typeface="Times New Roman" panose="02020603050405020304" pitchFamily="18" charset="0"/>
                <a:ea typeface="Times New Roman" panose="02020603050405020304" pitchFamily="18" charset="0"/>
                <a:hlinkClick r:id="rId2"/>
              </a:rPr>
              <a:t>https://malariaoutbreak-manualinputs.herokuapp.com/</a:t>
            </a:r>
            <a:endParaRPr lang="en-US" sz="2200" dirty="0">
              <a:effectLst/>
              <a:latin typeface="Times New Roman" panose="02020603050405020304" pitchFamily="18" charset="0"/>
              <a:ea typeface="Times New Roman" panose="02020603050405020304" pitchFamily="18" charset="0"/>
            </a:endParaRPr>
          </a:p>
          <a:p>
            <a:pPr marL="0" marR="103505" indent="0">
              <a:spcBef>
                <a:spcPts val="0"/>
              </a:spcBef>
              <a:spcAft>
                <a:spcPts val="5"/>
              </a:spcAft>
              <a:buNone/>
              <a:tabLst>
                <a:tab pos="2656840" algn="l"/>
              </a:tabLst>
            </a:pPr>
            <a:endParaRPr lang="en-IN" sz="2200" dirty="0">
              <a:effectLst/>
              <a:latin typeface="Times New Roman" panose="02020603050405020304" pitchFamily="18" charset="0"/>
              <a:ea typeface="Times New Roman" panose="02020603050405020304" pitchFamily="18" charset="0"/>
            </a:endParaRPr>
          </a:p>
          <a:p>
            <a:pPr marL="0" marR="103505" indent="0">
              <a:spcBef>
                <a:spcPts val="0"/>
              </a:spcBef>
              <a:spcAft>
                <a:spcPts val="5"/>
              </a:spcAft>
              <a:buNone/>
              <a:tabLst>
                <a:tab pos="2656840" algn="l"/>
              </a:tabLst>
            </a:pPr>
            <a:r>
              <a:rPr lang="en-IN" sz="2200" b="1" dirty="0">
                <a:effectLst/>
                <a:latin typeface="Times New Roman" panose="02020603050405020304" pitchFamily="18" charset="0"/>
                <a:ea typeface="Times New Roman" panose="02020603050405020304" pitchFamily="18" charset="0"/>
              </a:rPr>
              <a:t>Open Weather API live weather - based Outbreak prediction:</a:t>
            </a:r>
            <a:endParaRPr lang="en-US" sz="2200" b="1" dirty="0">
              <a:effectLst/>
              <a:latin typeface="Times New Roman" panose="02020603050405020304" pitchFamily="18" charset="0"/>
              <a:ea typeface="Times New Roman" panose="02020603050405020304" pitchFamily="18" charset="0"/>
            </a:endParaRPr>
          </a:p>
          <a:p>
            <a:pPr marL="0" marR="103505" indent="0">
              <a:spcBef>
                <a:spcPts val="0"/>
              </a:spcBef>
              <a:spcAft>
                <a:spcPts val="5"/>
              </a:spcAft>
              <a:buNone/>
              <a:tabLst>
                <a:tab pos="2656840" algn="l"/>
              </a:tabLst>
            </a:pPr>
            <a:r>
              <a:rPr lang="en-IN" sz="2200" u="sng" dirty="0">
                <a:effectLst/>
                <a:latin typeface="Times New Roman" panose="02020603050405020304" pitchFamily="18" charset="0"/>
                <a:ea typeface="Times New Roman" panose="02020603050405020304" pitchFamily="18" charset="0"/>
                <a:hlinkClick r:id="rId3"/>
              </a:rPr>
              <a:t>https://malariaoutbreak-ml.herokuapp.com/</a:t>
            </a:r>
            <a:endParaRPr lang="en-US" sz="2200" dirty="0">
              <a:effectLst/>
              <a:latin typeface="Times New Roman" panose="02020603050405020304" pitchFamily="18" charset="0"/>
              <a:ea typeface="Times New Roman" panose="02020603050405020304" pitchFamily="18" charset="0"/>
            </a:endParaRPr>
          </a:p>
          <a:p>
            <a:pPr marL="0" indent="0">
              <a:buNone/>
            </a:pPr>
            <a:endParaRPr lang="en-US" sz="2200" dirty="0"/>
          </a:p>
        </p:txBody>
      </p:sp>
      <p:pic>
        <p:nvPicPr>
          <p:cNvPr id="2050" name="Picture 2" descr="OpenWeatherMap - Wikipedia">
            <a:extLst>
              <a:ext uri="{FF2B5EF4-FFF2-40B4-BE49-F238E27FC236}">
                <a16:creationId xmlns:a16="http://schemas.microsoft.com/office/drawing/2014/main" id="{8D18FB08-FE1B-4AE8-8246-80DCE513E82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02408" y="1352703"/>
            <a:ext cx="2838450" cy="160972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Moving to Heroku | Mynewsdesk Devcorner">
            <a:extLst>
              <a:ext uri="{FF2B5EF4-FFF2-40B4-BE49-F238E27FC236}">
                <a16:creationId xmlns:a16="http://schemas.microsoft.com/office/drawing/2014/main" id="{8E11D207-A8C2-4E08-B679-1E0ED45E4BD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80477" y="2330920"/>
            <a:ext cx="1228218" cy="6878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40914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8">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0">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20210612_134136">
            <a:hlinkClick r:id="" action="ppaction://media"/>
            <a:extLst>
              <a:ext uri="{FF2B5EF4-FFF2-40B4-BE49-F238E27FC236}">
                <a16:creationId xmlns:a16="http://schemas.microsoft.com/office/drawing/2014/main" id="{CF90A7A7-067F-40FB-B20B-E884271A575D}"/>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309489" y="253218"/>
            <a:ext cx="11432346" cy="6430694"/>
          </a:xfrm>
          <a:prstGeom prst="rect">
            <a:avLst/>
          </a:prstGeom>
        </p:spPr>
      </p:pic>
    </p:spTree>
    <p:extLst>
      <p:ext uri="{BB962C8B-B14F-4D97-AF65-F5344CB8AC3E}">
        <p14:creationId xmlns:p14="http://schemas.microsoft.com/office/powerpoint/2010/main" val="94879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864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9AC7012-A0E0-4CF3-93E1-69F4B216B022}"/>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6670541" y="582505"/>
            <a:ext cx="5521459" cy="3246226"/>
          </a:xfrm>
          <a:prstGeom prst="rect">
            <a:avLst/>
          </a:prstGeom>
        </p:spPr>
      </p:pic>
      <p:pic>
        <p:nvPicPr>
          <p:cNvPr id="5" name="Content Placeholder 4">
            <a:extLst>
              <a:ext uri="{FF2B5EF4-FFF2-40B4-BE49-F238E27FC236}">
                <a16:creationId xmlns:a16="http://schemas.microsoft.com/office/drawing/2014/main" id="{D299F46D-C610-4BD0-9EA8-849729A6457E}"/>
              </a:ext>
            </a:extLst>
          </p:cNvPr>
          <p:cNvPicPr>
            <a:picLocks noGrp="1"/>
          </p:cNvPicPr>
          <p:nvPr>
            <p:ph idx="1"/>
          </p:nvPr>
        </p:nvPicPr>
        <p:blipFill rotWithShape="1">
          <a:blip r:embed="rId3">
            <a:extLst>
              <a:ext uri="{28A0092B-C50C-407E-A947-70E740481C1C}">
                <a14:useLocalDpi xmlns:a14="http://schemas.microsoft.com/office/drawing/2010/main" val="0"/>
              </a:ext>
            </a:extLst>
          </a:blip>
          <a:srcRect r="2999"/>
          <a:stretch/>
        </p:blipFill>
        <p:spPr>
          <a:xfrm>
            <a:off x="3978202" y="3429000"/>
            <a:ext cx="8213798" cy="3095625"/>
          </a:xfrm>
          <a:prstGeom prst="rect">
            <a:avLst/>
          </a:prstGeom>
        </p:spPr>
      </p:pic>
      <p:pic>
        <p:nvPicPr>
          <p:cNvPr id="7" name="Picture 6">
            <a:extLst>
              <a:ext uri="{FF2B5EF4-FFF2-40B4-BE49-F238E27FC236}">
                <a16:creationId xmlns:a16="http://schemas.microsoft.com/office/drawing/2014/main" id="{0E69CD30-9CF8-4F76-AFE3-37A075C0212F}"/>
              </a:ext>
            </a:extLst>
          </p:cNvPr>
          <p:cNvPicPr>
            <a:picLocks noChangeAspect="1"/>
          </p:cNvPicPr>
          <p:nvPr/>
        </p:nvPicPr>
        <p:blipFill>
          <a:blip r:embed="rId4"/>
          <a:stretch>
            <a:fillRect/>
          </a:stretch>
        </p:blipFill>
        <p:spPr>
          <a:xfrm>
            <a:off x="131914" y="604347"/>
            <a:ext cx="5893126" cy="2824653"/>
          </a:xfrm>
          <a:prstGeom prst="rect">
            <a:avLst/>
          </a:prstGeom>
        </p:spPr>
      </p:pic>
      <p:pic>
        <p:nvPicPr>
          <p:cNvPr id="9" name="Picture 8">
            <a:extLst>
              <a:ext uri="{FF2B5EF4-FFF2-40B4-BE49-F238E27FC236}">
                <a16:creationId xmlns:a16="http://schemas.microsoft.com/office/drawing/2014/main" id="{D754B4D9-67FA-4720-B713-2F004397F0CD}"/>
              </a:ext>
            </a:extLst>
          </p:cNvPr>
          <p:cNvPicPr>
            <a:picLocks noChangeAspect="1"/>
          </p:cNvPicPr>
          <p:nvPr/>
        </p:nvPicPr>
        <p:blipFill>
          <a:blip r:embed="rId5"/>
          <a:stretch>
            <a:fillRect/>
          </a:stretch>
        </p:blipFill>
        <p:spPr>
          <a:xfrm>
            <a:off x="131914" y="3784956"/>
            <a:ext cx="4884273" cy="2383712"/>
          </a:xfrm>
          <a:prstGeom prst="rect">
            <a:avLst/>
          </a:prstGeom>
        </p:spPr>
      </p:pic>
    </p:spTree>
    <p:extLst>
      <p:ext uri="{BB962C8B-B14F-4D97-AF65-F5344CB8AC3E}">
        <p14:creationId xmlns:p14="http://schemas.microsoft.com/office/powerpoint/2010/main" val="29412580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7277952-3A65-4D08-AE0D-ABF9BA58C449}"/>
              </a:ext>
            </a:extLst>
          </p:cNvPr>
          <p:cNvSpPr>
            <a:spLocks noGrp="1"/>
          </p:cNvSpPr>
          <p:nvPr>
            <p:ph type="title"/>
          </p:nvPr>
        </p:nvSpPr>
        <p:spPr>
          <a:xfrm>
            <a:off x="643467" y="321734"/>
            <a:ext cx="10905066" cy="1135737"/>
          </a:xfrm>
        </p:spPr>
        <p:txBody>
          <a:bodyPr>
            <a:normAutofit/>
          </a:bodyPr>
          <a:lstStyle/>
          <a:p>
            <a:r>
              <a:rPr lang="en-US" sz="3600" b="1" dirty="0"/>
              <a:t>Conclusion &amp; Future Scope</a:t>
            </a:r>
          </a:p>
        </p:txBody>
      </p:sp>
      <p:sp>
        <p:nvSpPr>
          <p:cNvPr id="3" name="Content Placeholder 2">
            <a:extLst>
              <a:ext uri="{FF2B5EF4-FFF2-40B4-BE49-F238E27FC236}">
                <a16:creationId xmlns:a16="http://schemas.microsoft.com/office/drawing/2014/main" id="{5DE048BF-4CAE-4C12-A297-A70542EDB954}"/>
              </a:ext>
            </a:extLst>
          </p:cNvPr>
          <p:cNvSpPr>
            <a:spLocks noGrp="1"/>
          </p:cNvSpPr>
          <p:nvPr>
            <p:ph idx="1"/>
          </p:nvPr>
        </p:nvSpPr>
        <p:spPr>
          <a:xfrm>
            <a:off x="643467" y="1782981"/>
            <a:ext cx="10905066" cy="4393982"/>
          </a:xfrm>
        </p:spPr>
        <p:txBody>
          <a:bodyPr>
            <a:normAutofit/>
          </a:bodyPr>
          <a:lstStyle/>
          <a:p>
            <a:r>
              <a:rPr lang="en-US" sz="1700" dirty="0">
                <a:latin typeface="Times New Roman" panose="02020603050405020304" pitchFamily="18" charset="0"/>
                <a:cs typeface="Times New Roman" panose="02020603050405020304" pitchFamily="18" charset="0"/>
              </a:rPr>
              <a:t>Our Custom CNN model proposed by us performs well by considering important parameters. It is simpler and can be easily deployable.</a:t>
            </a:r>
          </a:p>
          <a:p>
            <a:r>
              <a:rPr lang="en-US" sz="1700" dirty="0">
                <a:latin typeface="Times New Roman" panose="02020603050405020304" pitchFamily="18" charset="0"/>
                <a:cs typeface="Times New Roman" panose="02020603050405020304" pitchFamily="18" charset="0"/>
              </a:rPr>
              <a:t>The Outbreak system gives accurate predictions over the live weather forecast data. </a:t>
            </a:r>
          </a:p>
          <a:p>
            <a:r>
              <a:rPr lang="en-IN" sz="1700" dirty="0">
                <a:effectLst/>
                <a:latin typeface="Times New Roman" panose="02020603050405020304" pitchFamily="18" charset="0"/>
                <a:ea typeface="Times New Roman" panose="02020603050405020304" pitchFamily="18" charset="0"/>
              </a:rPr>
              <a:t>Thus, our proposed system which is deployed as a flask app and hosted over Heroku, helps users to check out the weather conditions and get warned about the risk of a Malaria outbreak. On other hand, the malaria detection web app helps in the examination of blood cells fast and accurately just by uploading the images. Hence, different use cases over the same web app with efficiently trained models running in the backend make our work significant.</a:t>
            </a:r>
            <a:endParaRPr lang="en-US" sz="1700" dirty="0">
              <a:effectLst/>
              <a:latin typeface="Times New Roman" panose="02020603050405020304" pitchFamily="18" charset="0"/>
              <a:ea typeface="Times New Roman" panose="02020603050405020304" pitchFamily="18" charset="0"/>
            </a:endParaRPr>
          </a:p>
          <a:p>
            <a:pPr marL="0" indent="0">
              <a:buNone/>
            </a:pPr>
            <a:r>
              <a:rPr lang="en-US" sz="2400" b="1" dirty="0"/>
              <a:t>FUTURE SCOPE:</a:t>
            </a:r>
            <a:endParaRPr lang="en-US" sz="1700" b="1" dirty="0"/>
          </a:p>
          <a:p>
            <a:pPr marL="0" indent="0">
              <a:buNone/>
            </a:pPr>
            <a:r>
              <a:rPr lang="en-IN" sz="1700" dirty="0">
                <a:effectLst/>
                <a:latin typeface="Times New Roman" panose="02020603050405020304" pitchFamily="18" charset="0"/>
                <a:ea typeface="Times New Roman" panose="02020603050405020304" pitchFamily="18" charset="0"/>
              </a:rPr>
              <a:t>There is no limit for the CNN models. There is more scope in the medical field as we get real-time data. The work can be extended by experimenting with the changes in the custom CNN model. </a:t>
            </a:r>
            <a:endParaRPr lang="en-US" sz="1700" b="1" dirty="0">
              <a:effectLst/>
              <a:latin typeface="Times New Roman" panose="02020603050405020304" pitchFamily="18" charset="0"/>
              <a:ea typeface="Times New Roman" panose="02020603050405020304" pitchFamily="18" charset="0"/>
            </a:endParaRPr>
          </a:p>
          <a:p>
            <a:pPr marL="0" indent="0">
              <a:buNone/>
            </a:pPr>
            <a:r>
              <a:rPr lang="en-IN" sz="1700" dirty="0">
                <a:latin typeface="Times New Roman" panose="02020603050405020304" pitchFamily="18" charset="0"/>
                <a:ea typeface="Times New Roman" panose="02020603050405020304" pitchFamily="18" charset="0"/>
              </a:rPr>
              <a:t>T</a:t>
            </a:r>
            <a:r>
              <a:rPr lang="en-IN" sz="1700" dirty="0">
                <a:effectLst/>
                <a:latin typeface="Times New Roman" panose="02020603050405020304" pitchFamily="18" charset="0"/>
                <a:ea typeface="Times New Roman" panose="02020603050405020304" pitchFamily="18" charset="0"/>
              </a:rPr>
              <a:t>here is more scope to create the dataset with the help of weather API. It would help in coming up with efficient models that help in predicting the outbreak of various diseases that get influenced by the weather conditions.</a:t>
            </a:r>
          </a:p>
          <a:p>
            <a:pPr marL="0" indent="0">
              <a:buNone/>
            </a:pPr>
            <a:r>
              <a:rPr lang="en-IN" sz="1700" dirty="0">
                <a:latin typeface="Times New Roman" panose="02020603050405020304" pitchFamily="18" charset="0"/>
                <a:ea typeface="Times New Roman" panose="02020603050405020304" pitchFamily="18" charset="0"/>
              </a:rPr>
              <a:t>Extend the</a:t>
            </a:r>
            <a:r>
              <a:rPr lang="en-IN" sz="1700" dirty="0">
                <a:effectLst/>
                <a:latin typeface="Times New Roman" panose="02020603050405020304" pitchFamily="18" charset="0"/>
                <a:ea typeface="Times New Roman" panose="02020603050405020304" pitchFamily="18" charset="0"/>
              </a:rPr>
              <a:t> web app with different disease predictions that rely on the CNN model at the laboratory level.</a:t>
            </a:r>
            <a:endParaRPr lang="en-US" sz="1700" dirty="0">
              <a:effectLst/>
              <a:latin typeface="Times New Roman" panose="02020603050405020304" pitchFamily="18" charset="0"/>
              <a:ea typeface="Times New Roman" panose="02020603050405020304" pitchFamily="18" charset="0"/>
            </a:endParaRPr>
          </a:p>
          <a:p>
            <a:pPr marL="0" indent="0">
              <a:buNone/>
            </a:pPr>
            <a:endParaRPr lang="en-US" sz="1700" b="1" dirty="0"/>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0066855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AD318CC-E2A8-4E27-9548-A047A78999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5BBEFFD-EA39-4DB6-9E34-13D6393DBD32}"/>
              </a:ext>
            </a:extLst>
          </p:cNvPr>
          <p:cNvSpPr>
            <a:spLocks noGrp="1"/>
          </p:cNvSpPr>
          <p:nvPr>
            <p:ph type="title"/>
          </p:nvPr>
        </p:nvSpPr>
        <p:spPr>
          <a:xfrm>
            <a:off x="645065" y="1463040"/>
            <a:ext cx="3796306" cy="2690949"/>
          </a:xfrm>
        </p:spPr>
        <p:txBody>
          <a:bodyPr anchor="t">
            <a:normAutofit/>
          </a:bodyPr>
          <a:lstStyle/>
          <a:p>
            <a:r>
              <a:rPr lang="en-US" sz="4800"/>
              <a:t>Introduction</a:t>
            </a:r>
          </a:p>
        </p:txBody>
      </p:sp>
      <p:grpSp>
        <p:nvGrpSpPr>
          <p:cNvPr id="10" name="Group 9">
            <a:extLst>
              <a:ext uri="{FF2B5EF4-FFF2-40B4-BE49-F238E27FC236}">
                <a16:creationId xmlns:a16="http://schemas.microsoft.com/office/drawing/2014/main" id="{B14B560F-9DD7-4302-A60B-EBD3EF59B07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09667" y="4415246"/>
            <a:ext cx="11982332" cy="2087795"/>
            <a:chOff x="143163" y="5763486"/>
            <a:chExt cx="11982332" cy="739555"/>
          </a:xfrm>
        </p:grpSpPr>
        <p:sp>
          <p:nvSpPr>
            <p:cNvPr id="11" name="Rectangle 10">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357444" y="5763486"/>
              <a:ext cx="11768051" cy="73955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C21D6966-343E-49AC-A026-D2497E0C3CA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143163" y="5763486"/>
              <a:ext cx="1" cy="739555"/>
            </a:xfrm>
            <a:prstGeom prst="line">
              <a:avLst/>
            </a:prstGeom>
            <a:ln w="17780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14" name="Rectangle 13">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3706" y="587829"/>
            <a:ext cx="6505300" cy="568234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6" name="Content Placeholder 2">
            <a:extLst>
              <a:ext uri="{FF2B5EF4-FFF2-40B4-BE49-F238E27FC236}">
                <a16:creationId xmlns:a16="http://schemas.microsoft.com/office/drawing/2014/main" id="{E35249AE-8FFA-4238-AE4C-869DF0735538}"/>
              </a:ext>
            </a:extLst>
          </p:cNvPr>
          <p:cNvGraphicFramePr>
            <a:graphicFrameLocks noGrp="1"/>
          </p:cNvGraphicFramePr>
          <p:nvPr>
            <p:ph idx="1"/>
          </p:nvPr>
        </p:nvGraphicFramePr>
        <p:xfrm>
          <a:off x="5656218" y="1463039"/>
          <a:ext cx="5542387" cy="430044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674500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77E5A7F-CD59-4C07-A0C1-803546FBA055}"/>
              </a:ext>
            </a:extLst>
          </p:cNvPr>
          <p:cNvSpPr>
            <a:spLocks noGrp="1"/>
          </p:cNvSpPr>
          <p:nvPr>
            <p:ph type="title"/>
          </p:nvPr>
        </p:nvSpPr>
        <p:spPr>
          <a:xfrm>
            <a:off x="1371599" y="294538"/>
            <a:ext cx="9895951" cy="1033669"/>
          </a:xfrm>
        </p:spPr>
        <p:txBody>
          <a:bodyPr>
            <a:normAutofit/>
          </a:bodyPr>
          <a:lstStyle/>
          <a:p>
            <a:r>
              <a:rPr lang="en-US" sz="4000" dirty="0">
                <a:solidFill>
                  <a:srgbClr val="FFFFFF"/>
                </a:solidFill>
              </a:rPr>
              <a:t>Need Of Project</a:t>
            </a:r>
          </a:p>
        </p:txBody>
      </p:sp>
      <p:sp>
        <p:nvSpPr>
          <p:cNvPr id="3" name="Content Placeholder 2">
            <a:extLst>
              <a:ext uri="{FF2B5EF4-FFF2-40B4-BE49-F238E27FC236}">
                <a16:creationId xmlns:a16="http://schemas.microsoft.com/office/drawing/2014/main" id="{1F35E4B8-EC53-48A8-897D-975BAAA35ED4}"/>
              </a:ext>
            </a:extLst>
          </p:cNvPr>
          <p:cNvSpPr>
            <a:spLocks noGrp="1"/>
          </p:cNvSpPr>
          <p:nvPr>
            <p:ph idx="1"/>
          </p:nvPr>
        </p:nvSpPr>
        <p:spPr>
          <a:xfrm>
            <a:off x="1371599" y="2318197"/>
            <a:ext cx="9724031" cy="3683358"/>
          </a:xfrm>
        </p:spPr>
        <p:txBody>
          <a:bodyPr anchor="ctr">
            <a:normAutofit/>
          </a:bodyPr>
          <a:lstStyle/>
          <a:p>
            <a:pPr algn="just"/>
            <a:r>
              <a:rPr lang="en-US" sz="2000" b="0" i="0" dirty="0">
                <a:effectLst/>
                <a:latin typeface="charter"/>
              </a:rPr>
              <a:t>The most widely used method (so far) is examining thin blood smears under a microscope, and visually searching for infected cells. The patients’ blood is smeared on a glass slide and stained with contrasting agents to better identify infected parasites in their red blood cells.</a:t>
            </a:r>
          </a:p>
          <a:p>
            <a:pPr algn="just"/>
            <a:r>
              <a:rPr lang="en-US" sz="2000" dirty="0"/>
              <a:t>Time consuming and Human errors by microscope technicians</a:t>
            </a:r>
          </a:p>
          <a:p>
            <a:pPr algn="just"/>
            <a:r>
              <a:rPr lang="en-IN" sz="2000" dirty="0">
                <a:effectLst/>
                <a:latin typeface="Times New Roman" panose="02020603050405020304" pitchFamily="18" charset="0"/>
                <a:ea typeface="Times New Roman" panose="02020603050405020304" pitchFamily="18" charset="0"/>
              </a:rPr>
              <a:t>As we know that, Malaria breeds have a high capability to grow easily in humid certain temperatures. Thus, the weather conditions influence the outbreak of malaria, and whereby it is very important to tell the daily outbreak consequences to the people based on the climate in their areas.</a:t>
            </a:r>
            <a:endParaRPr lang="en-US" sz="2000" dirty="0">
              <a:effectLst/>
              <a:latin typeface="Times New Roman" panose="02020603050405020304" pitchFamily="18" charset="0"/>
              <a:ea typeface="Times New Roman" panose="02020603050405020304" pitchFamily="18" charset="0"/>
            </a:endParaRPr>
          </a:p>
          <a:p>
            <a:pPr algn="just"/>
            <a:endParaRPr lang="en-US" sz="2000" dirty="0"/>
          </a:p>
          <a:p>
            <a:pPr algn="just"/>
            <a:endParaRPr lang="en-US" sz="2000" dirty="0"/>
          </a:p>
        </p:txBody>
      </p:sp>
    </p:spTree>
    <p:extLst>
      <p:ext uri="{BB962C8B-B14F-4D97-AF65-F5344CB8AC3E}">
        <p14:creationId xmlns:p14="http://schemas.microsoft.com/office/powerpoint/2010/main" val="35657277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27" name="Rectangle 10">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D55D0A9-10D1-4225-8DC2-10F9AF3090BD}"/>
              </a:ext>
            </a:extLst>
          </p:cNvPr>
          <p:cNvSpPr>
            <a:spLocks noGrp="1"/>
          </p:cNvSpPr>
          <p:nvPr>
            <p:ph type="title"/>
          </p:nvPr>
        </p:nvSpPr>
        <p:spPr>
          <a:xfrm>
            <a:off x="1043631" y="809898"/>
            <a:ext cx="9942716" cy="1554480"/>
          </a:xfrm>
        </p:spPr>
        <p:txBody>
          <a:bodyPr anchor="ctr">
            <a:normAutofit/>
          </a:bodyPr>
          <a:lstStyle/>
          <a:p>
            <a:r>
              <a:rPr lang="en-US" sz="4800"/>
              <a:t>Objectives</a:t>
            </a:r>
          </a:p>
        </p:txBody>
      </p:sp>
      <p:sp>
        <p:nvSpPr>
          <p:cNvPr id="28" name="Content Placeholder 2">
            <a:extLst>
              <a:ext uri="{FF2B5EF4-FFF2-40B4-BE49-F238E27FC236}">
                <a16:creationId xmlns:a16="http://schemas.microsoft.com/office/drawing/2014/main" id="{745981C1-A348-41C1-B2F8-809424310B9B}"/>
              </a:ext>
            </a:extLst>
          </p:cNvPr>
          <p:cNvSpPr>
            <a:spLocks noGrp="1"/>
          </p:cNvSpPr>
          <p:nvPr>
            <p:ph idx="1"/>
          </p:nvPr>
        </p:nvSpPr>
        <p:spPr>
          <a:xfrm>
            <a:off x="1045028" y="3017522"/>
            <a:ext cx="9941319" cy="3124658"/>
          </a:xfrm>
        </p:spPr>
        <p:txBody>
          <a:bodyPr anchor="ctr">
            <a:normAutofit/>
          </a:bodyPr>
          <a:lstStyle/>
          <a:p>
            <a:r>
              <a:rPr lang="en-US" sz="2200" dirty="0"/>
              <a:t>To create an efficient deep learning model for detecting the malaria parasites in the blood samples easily at laboratory level.</a:t>
            </a:r>
          </a:p>
          <a:p>
            <a:r>
              <a:rPr lang="en-US" sz="2200" dirty="0"/>
              <a:t>Compare the existing models with our custom model.</a:t>
            </a:r>
          </a:p>
          <a:p>
            <a:r>
              <a:rPr lang="en-US" sz="2200" dirty="0"/>
              <a:t>To develop a Malaria Outbreak warning system for the users to warn them about the outbreak.</a:t>
            </a:r>
          </a:p>
          <a:p>
            <a:r>
              <a:rPr lang="en-US" sz="2200" dirty="0"/>
              <a:t>The Outbreak system model must be using logistic regression which should be implemented using Gradient Descent Algorithm.</a:t>
            </a:r>
          </a:p>
          <a:p>
            <a:r>
              <a:rPr lang="en-US" sz="2200" dirty="0"/>
              <a:t>A Web-App for the deployment of the models.</a:t>
            </a:r>
          </a:p>
          <a:p>
            <a:endParaRPr lang="en-US" sz="2200" dirty="0"/>
          </a:p>
          <a:p>
            <a:endParaRPr lang="en-US" sz="2200" dirty="0"/>
          </a:p>
        </p:txBody>
      </p:sp>
      <p:cxnSp>
        <p:nvCxnSpPr>
          <p:cNvPr id="17" name="Straight Connector 16">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104446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F65BA1D-97D5-422B-88FD-2D78E369A7E1}"/>
              </a:ext>
            </a:extLst>
          </p:cNvPr>
          <p:cNvSpPr>
            <a:spLocks noGrp="1"/>
          </p:cNvSpPr>
          <p:nvPr>
            <p:ph type="title"/>
          </p:nvPr>
        </p:nvSpPr>
        <p:spPr>
          <a:xfrm>
            <a:off x="635000" y="640823"/>
            <a:ext cx="3418659" cy="5583148"/>
          </a:xfrm>
        </p:spPr>
        <p:txBody>
          <a:bodyPr anchor="ctr">
            <a:normAutofit/>
          </a:bodyPr>
          <a:lstStyle/>
          <a:p>
            <a:r>
              <a:rPr lang="en-US" sz="4600"/>
              <a:t>Beneficiaries</a:t>
            </a:r>
          </a:p>
        </p:txBody>
      </p:sp>
      <p:sp>
        <p:nvSpPr>
          <p:cNvPr id="11"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49390AB7-0E9A-4E2C-A7A7-E44DD70FD25D}"/>
              </a:ext>
            </a:extLst>
          </p:cNvPr>
          <p:cNvGraphicFramePr>
            <a:graphicFrameLocks noGrp="1"/>
          </p:cNvGraphicFramePr>
          <p:nvPr>
            <p:ph idx="1"/>
            <p:extLst>
              <p:ext uri="{D42A27DB-BD31-4B8C-83A1-F6EECF244321}">
                <p14:modId xmlns:p14="http://schemas.microsoft.com/office/powerpoint/2010/main" val="788772012"/>
              </p:ext>
            </p:extLst>
          </p:nvPr>
        </p:nvGraphicFramePr>
        <p:xfrm>
          <a:off x="4648018" y="640822"/>
          <a:ext cx="6900512" cy="55361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936271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8">
            <a:extLst>
              <a:ext uri="{FF2B5EF4-FFF2-40B4-BE49-F238E27FC236}">
                <a16:creationId xmlns:a16="http://schemas.microsoft.com/office/drawing/2014/main" id="{ED8E54F9-849C-4865-8C5E-FD967B81D7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0">
            <a:extLst>
              <a:ext uri="{FF2B5EF4-FFF2-40B4-BE49-F238E27FC236}">
                <a16:creationId xmlns:a16="http://schemas.microsoft.com/office/drawing/2014/main" id="{391AE6B3-1D2D-4C67-A4DB-888635B527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054983"/>
          </a:xfrm>
          <a:custGeom>
            <a:avLst/>
            <a:gdLst>
              <a:gd name="connsiteX0" fmla="*/ 6788003 w 12188952"/>
              <a:gd name="connsiteY0" fmla="*/ 5986774 h 6054983"/>
              <a:gd name="connsiteX1" fmla="*/ 6787005 w 12188952"/>
              <a:gd name="connsiteY1" fmla="*/ 5986852 h 6054983"/>
              <a:gd name="connsiteX2" fmla="*/ 6786779 w 12188952"/>
              <a:gd name="connsiteY2" fmla="*/ 5987386 h 6054983"/>
              <a:gd name="connsiteX3" fmla="*/ 0 w 12188952"/>
              <a:gd name="connsiteY3" fmla="*/ 0 h 6054983"/>
              <a:gd name="connsiteX4" fmla="*/ 12188952 w 12188952"/>
              <a:gd name="connsiteY4" fmla="*/ 0 h 6054983"/>
              <a:gd name="connsiteX5" fmla="*/ 12188952 w 12188952"/>
              <a:gd name="connsiteY5" fmla="*/ 5092539 h 6054983"/>
              <a:gd name="connsiteX6" fmla="*/ 12058081 w 12188952"/>
              <a:gd name="connsiteY6" fmla="*/ 5131579 h 6054983"/>
              <a:gd name="connsiteX7" fmla="*/ 11673881 w 12188952"/>
              <a:gd name="connsiteY7" fmla="*/ 5235154 h 6054983"/>
              <a:gd name="connsiteX8" fmla="*/ 10422749 w 12188952"/>
              <a:gd name="connsiteY8" fmla="*/ 5518693 h 6054983"/>
              <a:gd name="connsiteX9" fmla="*/ 9421666 w 12188952"/>
              <a:gd name="connsiteY9" fmla="*/ 5693855 h 6054983"/>
              <a:gd name="connsiteX10" fmla="*/ 8456304 w 12188952"/>
              <a:gd name="connsiteY10" fmla="*/ 5827556 h 6054983"/>
              <a:gd name="connsiteX11" fmla="*/ 7714041 w 12188952"/>
              <a:gd name="connsiteY11" fmla="*/ 5907503 h 6054983"/>
              <a:gd name="connsiteX12" fmla="*/ 6949978 w 12188952"/>
              <a:gd name="connsiteY12" fmla="*/ 5973283 h 6054983"/>
              <a:gd name="connsiteX13" fmla="*/ 6934569 w 12188952"/>
              <a:gd name="connsiteY13" fmla="*/ 5975354 h 6054983"/>
              <a:gd name="connsiteX14" fmla="*/ 6788750 w 12188952"/>
              <a:gd name="connsiteY14" fmla="*/ 5986715 h 6054983"/>
              <a:gd name="connsiteX15" fmla="*/ 6798241 w 12188952"/>
              <a:gd name="connsiteY15" fmla="*/ 5988535 h 6054983"/>
              <a:gd name="connsiteX16" fmla="*/ 6833723 w 12188952"/>
              <a:gd name="connsiteY16" fmla="*/ 5986828 h 6054983"/>
              <a:gd name="connsiteX17" fmla="*/ 6882282 w 12188952"/>
              <a:gd name="connsiteY17" fmla="*/ 5983850 h 6054983"/>
              <a:gd name="connsiteX18" fmla="*/ 7576876 w 12188952"/>
              <a:gd name="connsiteY18" fmla="*/ 5951323 h 6054983"/>
              <a:gd name="connsiteX19" fmla="*/ 8621689 w 12188952"/>
              <a:gd name="connsiteY19" fmla="*/ 5864426 h 6054983"/>
              <a:gd name="connsiteX20" fmla="*/ 9477600 w 12188952"/>
              <a:gd name="connsiteY20" fmla="*/ 5760520 h 6054983"/>
              <a:gd name="connsiteX21" fmla="*/ 10626651 w 12188952"/>
              <a:gd name="connsiteY21" fmla="*/ 5566363 h 6054983"/>
              <a:gd name="connsiteX22" fmla="*/ 11995498 w 12188952"/>
              <a:gd name="connsiteY22" fmla="*/ 5240369 h 6054983"/>
              <a:gd name="connsiteX23" fmla="*/ 12188952 w 12188952"/>
              <a:gd name="connsiteY23" fmla="*/ 5183370 h 6054983"/>
              <a:gd name="connsiteX24" fmla="*/ 12188952 w 12188952"/>
              <a:gd name="connsiteY24" fmla="*/ 5238107 h 6054983"/>
              <a:gd name="connsiteX25" fmla="*/ 11826300 w 12188952"/>
              <a:gd name="connsiteY25" fmla="*/ 5343406 h 6054983"/>
              <a:gd name="connsiteX26" fmla="*/ 10936448 w 12188952"/>
              <a:gd name="connsiteY26" fmla="*/ 5557921 h 6054983"/>
              <a:gd name="connsiteX27" fmla="*/ 9983034 w 12188952"/>
              <a:gd name="connsiteY27" fmla="*/ 5737926 h 6054983"/>
              <a:gd name="connsiteX28" fmla="*/ 9184585 w 12188952"/>
              <a:gd name="connsiteY28" fmla="*/ 5853873 h 6054983"/>
              <a:gd name="connsiteX29" fmla="*/ 8576053 w 12188952"/>
              <a:gd name="connsiteY29" fmla="*/ 5923392 h 6054983"/>
              <a:gd name="connsiteX30" fmla="*/ 7862392 w 12188952"/>
              <a:gd name="connsiteY30" fmla="*/ 5984843 h 6054983"/>
              <a:gd name="connsiteX31" fmla="*/ 6933768 w 12188952"/>
              <a:gd name="connsiteY31" fmla="*/ 6036237 h 6054983"/>
              <a:gd name="connsiteX32" fmla="*/ 6476130 w 12188952"/>
              <a:gd name="connsiteY32" fmla="*/ 6050140 h 6054983"/>
              <a:gd name="connsiteX33" fmla="*/ 6360703 w 12188952"/>
              <a:gd name="connsiteY33" fmla="*/ 6054983 h 6054983"/>
              <a:gd name="connsiteX34" fmla="*/ 6055614 w 12188952"/>
              <a:gd name="connsiteY34" fmla="*/ 6054983 h 6054983"/>
              <a:gd name="connsiteX35" fmla="*/ 5976289 w 12188952"/>
              <a:gd name="connsiteY35" fmla="*/ 6050389 h 6054983"/>
              <a:gd name="connsiteX36" fmla="*/ 5263770 w 12188952"/>
              <a:gd name="connsiteY36" fmla="*/ 6014140 h 6054983"/>
              <a:gd name="connsiteX37" fmla="*/ 4345190 w 12188952"/>
              <a:gd name="connsiteY37" fmla="*/ 5952070 h 6054983"/>
              <a:gd name="connsiteX38" fmla="*/ 3372201 w 12188952"/>
              <a:gd name="connsiteY38" fmla="*/ 5853501 h 6054983"/>
              <a:gd name="connsiteX39" fmla="*/ 2361582 w 12188952"/>
              <a:gd name="connsiteY39" fmla="*/ 5734574 h 6054983"/>
              <a:gd name="connsiteX40" fmla="*/ 1232869 w 12188952"/>
              <a:gd name="connsiteY40" fmla="*/ 5561398 h 6054983"/>
              <a:gd name="connsiteX41" fmla="*/ 68483 w 12188952"/>
              <a:gd name="connsiteY41" fmla="*/ 5321691 h 6054983"/>
              <a:gd name="connsiteX42" fmla="*/ 0 w 12188952"/>
              <a:gd name="connsiteY42" fmla="*/ 5304336 h 6054983"/>
              <a:gd name="connsiteX43" fmla="*/ 0 w 12188952"/>
              <a:gd name="connsiteY43" fmla="*/ 5247847 h 6054983"/>
              <a:gd name="connsiteX44" fmla="*/ 72423 w 12188952"/>
              <a:gd name="connsiteY44" fmla="*/ 5266624 h 6054983"/>
              <a:gd name="connsiteX45" fmla="*/ 600566 w 12188952"/>
              <a:gd name="connsiteY45" fmla="*/ 5384994 h 6054983"/>
              <a:gd name="connsiteX46" fmla="*/ 1769069 w 12188952"/>
              <a:gd name="connsiteY46" fmla="*/ 5595162 h 6054983"/>
              <a:gd name="connsiteX47" fmla="*/ 2612900 w 12188952"/>
              <a:gd name="connsiteY47" fmla="*/ 5712104 h 6054983"/>
              <a:gd name="connsiteX48" fmla="*/ 2580488 w 12188952"/>
              <a:gd name="connsiteY48" fmla="*/ 5702173 h 6054983"/>
              <a:gd name="connsiteX49" fmla="*/ 1112357 w 12188952"/>
              <a:gd name="connsiteY49" fmla="*/ 5369476 h 6054983"/>
              <a:gd name="connsiteX50" fmla="*/ 420307 w 12188952"/>
              <a:gd name="connsiteY50" fmla="*/ 5170043 h 6054983"/>
              <a:gd name="connsiteX51" fmla="*/ 0 w 12188952"/>
              <a:gd name="connsiteY51" fmla="*/ 5031126 h 6054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88952" h="6054983">
                <a:moveTo>
                  <a:pt x="6788003" y="5986774"/>
                </a:moveTo>
                <a:lnTo>
                  <a:pt x="6787005" y="5986852"/>
                </a:lnTo>
                <a:lnTo>
                  <a:pt x="6786779" y="5987386"/>
                </a:lnTo>
                <a:close/>
                <a:moveTo>
                  <a:pt x="0" y="0"/>
                </a:moveTo>
                <a:lnTo>
                  <a:pt x="12188952" y="0"/>
                </a:lnTo>
                <a:lnTo>
                  <a:pt x="12188952" y="5092539"/>
                </a:lnTo>
                <a:lnTo>
                  <a:pt x="12058081" y="5131579"/>
                </a:lnTo>
                <a:cubicBezTo>
                  <a:pt x="11930517" y="5167793"/>
                  <a:pt x="11802439" y="5202322"/>
                  <a:pt x="11673881" y="5235154"/>
                </a:cubicBezTo>
                <a:cubicBezTo>
                  <a:pt x="11259973" y="5342661"/>
                  <a:pt x="10842632" y="5436263"/>
                  <a:pt x="10422749" y="5518693"/>
                </a:cubicBezTo>
                <a:cubicBezTo>
                  <a:pt x="10090287" y="5583904"/>
                  <a:pt x="9756593" y="5642301"/>
                  <a:pt x="9421666" y="5693855"/>
                </a:cubicBezTo>
                <a:cubicBezTo>
                  <a:pt x="9100721" y="5743512"/>
                  <a:pt x="8778938" y="5788079"/>
                  <a:pt x="8456304" y="5827556"/>
                </a:cubicBezTo>
                <a:cubicBezTo>
                  <a:pt x="8209307" y="5857722"/>
                  <a:pt x="7961801" y="5883295"/>
                  <a:pt x="7714041" y="5907503"/>
                </a:cubicBezTo>
                <a:lnTo>
                  <a:pt x="6949978" y="5973283"/>
                </a:lnTo>
                <a:lnTo>
                  <a:pt x="6934569" y="5975354"/>
                </a:lnTo>
                <a:lnTo>
                  <a:pt x="6788750" y="5986715"/>
                </a:lnTo>
                <a:lnTo>
                  <a:pt x="6798241" y="5988535"/>
                </a:lnTo>
                <a:cubicBezTo>
                  <a:pt x="6809920" y="5989001"/>
                  <a:pt x="6822028" y="5986828"/>
                  <a:pt x="6833723" y="5986828"/>
                </a:cubicBezTo>
                <a:cubicBezTo>
                  <a:pt x="6849867" y="5986828"/>
                  <a:pt x="6866012" y="5984221"/>
                  <a:pt x="6882282" y="5983850"/>
                </a:cubicBezTo>
                <a:cubicBezTo>
                  <a:pt x="7114026" y="5978388"/>
                  <a:pt x="7345514" y="5966221"/>
                  <a:pt x="7576876" y="5951323"/>
                </a:cubicBezTo>
                <a:cubicBezTo>
                  <a:pt x="7925570" y="5928855"/>
                  <a:pt x="8274011" y="5900676"/>
                  <a:pt x="8621689" y="5864426"/>
                </a:cubicBezTo>
                <a:cubicBezTo>
                  <a:pt x="8907712" y="5835128"/>
                  <a:pt x="9193011" y="5800493"/>
                  <a:pt x="9477600" y="5760520"/>
                </a:cubicBezTo>
                <a:cubicBezTo>
                  <a:pt x="9862435" y="5706146"/>
                  <a:pt x="10245452" y="5641432"/>
                  <a:pt x="10626651" y="5566363"/>
                </a:cubicBezTo>
                <a:cubicBezTo>
                  <a:pt x="11087341" y="5475243"/>
                  <a:pt x="11544088" y="5367737"/>
                  <a:pt x="11995498" y="5240369"/>
                </a:cubicBezTo>
                <a:lnTo>
                  <a:pt x="12188952" y="5183370"/>
                </a:lnTo>
                <a:lnTo>
                  <a:pt x="12188952" y="5238107"/>
                </a:lnTo>
                <a:lnTo>
                  <a:pt x="11826300" y="5343406"/>
                </a:lnTo>
                <a:cubicBezTo>
                  <a:pt x="11531885" y="5423103"/>
                  <a:pt x="11235310" y="5493989"/>
                  <a:pt x="10936448" y="5557921"/>
                </a:cubicBezTo>
                <a:cubicBezTo>
                  <a:pt x="10620168" y="5625703"/>
                  <a:pt x="10302365" y="5685700"/>
                  <a:pt x="9983034" y="5737926"/>
                </a:cubicBezTo>
                <a:cubicBezTo>
                  <a:pt x="9717606" y="5781375"/>
                  <a:pt x="9451451" y="5820020"/>
                  <a:pt x="9184585" y="5853873"/>
                </a:cubicBezTo>
                <a:cubicBezTo>
                  <a:pt x="8981951" y="5879447"/>
                  <a:pt x="8779319" y="5903530"/>
                  <a:pt x="8576053" y="5923392"/>
                </a:cubicBezTo>
                <a:cubicBezTo>
                  <a:pt x="8338462" y="5946112"/>
                  <a:pt x="8100618" y="5967587"/>
                  <a:pt x="7862392" y="5984843"/>
                </a:cubicBezTo>
                <a:cubicBezTo>
                  <a:pt x="7553105" y="6007187"/>
                  <a:pt x="7243690" y="6025065"/>
                  <a:pt x="6933768" y="6036237"/>
                </a:cubicBezTo>
                <a:cubicBezTo>
                  <a:pt x="6781221" y="6041700"/>
                  <a:pt x="6628676" y="6045548"/>
                  <a:pt x="6476130" y="6050140"/>
                </a:cubicBezTo>
                <a:cubicBezTo>
                  <a:pt x="6437585" y="6048056"/>
                  <a:pt x="6398929" y="6049681"/>
                  <a:pt x="6360703" y="6054983"/>
                </a:cubicBezTo>
                <a:lnTo>
                  <a:pt x="6055614" y="6054983"/>
                </a:lnTo>
                <a:lnTo>
                  <a:pt x="5976289" y="6050389"/>
                </a:lnTo>
                <a:cubicBezTo>
                  <a:pt x="5738826" y="6037976"/>
                  <a:pt x="5501363" y="6024197"/>
                  <a:pt x="5263770" y="6014140"/>
                </a:cubicBezTo>
                <a:cubicBezTo>
                  <a:pt x="4957027" y="6001724"/>
                  <a:pt x="4650663" y="5981244"/>
                  <a:pt x="4345190" y="5952070"/>
                </a:cubicBezTo>
                <a:cubicBezTo>
                  <a:pt x="4020648" y="5921158"/>
                  <a:pt x="3696870" y="5886523"/>
                  <a:pt x="3372201" y="5853501"/>
                </a:cubicBezTo>
                <a:cubicBezTo>
                  <a:pt x="3034653" y="5819239"/>
                  <a:pt x="2697781" y="5779600"/>
                  <a:pt x="2361582" y="5734574"/>
                </a:cubicBezTo>
                <a:cubicBezTo>
                  <a:pt x="1984196" y="5684421"/>
                  <a:pt x="1607962" y="5626695"/>
                  <a:pt x="1232869" y="5561398"/>
                </a:cubicBezTo>
                <a:cubicBezTo>
                  <a:pt x="841970" y="5492685"/>
                  <a:pt x="453644" y="5414197"/>
                  <a:pt x="68483" y="5321691"/>
                </a:cubicBezTo>
                <a:lnTo>
                  <a:pt x="0" y="5304336"/>
                </a:lnTo>
                <a:lnTo>
                  <a:pt x="0" y="5247847"/>
                </a:lnTo>
                <a:lnTo>
                  <a:pt x="72423" y="5266624"/>
                </a:lnTo>
                <a:cubicBezTo>
                  <a:pt x="247899" y="5308802"/>
                  <a:pt x="424058" y="5348062"/>
                  <a:pt x="600566" y="5384994"/>
                </a:cubicBezTo>
                <a:cubicBezTo>
                  <a:pt x="988032" y="5465808"/>
                  <a:pt x="1377788" y="5534706"/>
                  <a:pt x="1769069" y="5595162"/>
                </a:cubicBezTo>
                <a:cubicBezTo>
                  <a:pt x="2051913" y="5638738"/>
                  <a:pt x="2335141" y="5678835"/>
                  <a:pt x="2612900" y="5712104"/>
                </a:cubicBezTo>
                <a:cubicBezTo>
                  <a:pt x="2604892" y="5714711"/>
                  <a:pt x="2593962" y="5704655"/>
                  <a:pt x="2580488" y="5702173"/>
                </a:cubicBezTo>
                <a:cubicBezTo>
                  <a:pt x="2086656" y="5610221"/>
                  <a:pt x="1597284" y="5499328"/>
                  <a:pt x="1112357" y="5369476"/>
                </a:cubicBezTo>
                <a:cubicBezTo>
                  <a:pt x="880233" y="5307405"/>
                  <a:pt x="649550" y="5240927"/>
                  <a:pt x="420307" y="5170043"/>
                </a:cubicBezTo>
                <a:lnTo>
                  <a:pt x="0" y="503112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itle 3">
            <a:extLst>
              <a:ext uri="{FF2B5EF4-FFF2-40B4-BE49-F238E27FC236}">
                <a16:creationId xmlns:a16="http://schemas.microsoft.com/office/drawing/2014/main" id="{E886DCDE-12E6-475A-98E6-A2754E22DAB9}"/>
              </a:ext>
            </a:extLst>
          </p:cNvPr>
          <p:cNvSpPr>
            <a:spLocks noGrp="1"/>
          </p:cNvSpPr>
          <p:nvPr>
            <p:ph type="title"/>
          </p:nvPr>
        </p:nvSpPr>
        <p:spPr>
          <a:xfrm>
            <a:off x="1524000" y="929452"/>
            <a:ext cx="9144000" cy="2526738"/>
          </a:xfrm>
        </p:spPr>
        <p:txBody>
          <a:bodyPr vert="horz" lIns="91440" tIns="45720" rIns="91440" bIns="45720" rtlCol="0" anchor="b">
            <a:normAutofit/>
          </a:bodyPr>
          <a:lstStyle/>
          <a:p>
            <a:pPr algn="ctr"/>
            <a:r>
              <a:rPr lang="en-US" sz="6600" b="1" kern="1200">
                <a:solidFill>
                  <a:srgbClr val="FFFFFF"/>
                </a:solidFill>
                <a:latin typeface="+mj-lt"/>
                <a:ea typeface="+mj-ea"/>
                <a:cs typeface="+mj-cs"/>
              </a:rPr>
              <a:t>DATASETS FOR TWO MODELS</a:t>
            </a:r>
          </a:p>
        </p:txBody>
      </p:sp>
      <p:sp>
        <p:nvSpPr>
          <p:cNvPr id="13" name="sketch line">
            <a:extLst>
              <a:ext uri="{FF2B5EF4-FFF2-40B4-BE49-F238E27FC236}">
                <a16:creationId xmlns:a16="http://schemas.microsoft.com/office/drawing/2014/main" id="{6D080EC2-42B5-4E04-BBF7-F0BC5CB7C9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3566566"/>
            <a:ext cx="4243589" cy="18288"/>
          </a:xfrm>
          <a:custGeom>
            <a:avLst/>
            <a:gdLst>
              <a:gd name="connsiteX0" fmla="*/ 0 w 4243589"/>
              <a:gd name="connsiteY0" fmla="*/ 0 h 18288"/>
              <a:gd name="connsiteX1" fmla="*/ 563791 w 4243589"/>
              <a:gd name="connsiteY1" fmla="*/ 0 h 18288"/>
              <a:gd name="connsiteX2" fmla="*/ 1042710 w 4243589"/>
              <a:gd name="connsiteY2" fmla="*/ 0 h 18288"/>
              <a:gd name="connsiteX3" fmla="*/ 1564066 w 4243589"/>
              <a:gd name="connsiteY3" fmla="*/ 0 h 18288"/>
              <a:gd name="connsiteX4" fmla="*/ 2212729 w 4243589"/>
              <a:gd name="connsiteY4" fmla="*/ 0 h 18288"/>
              <a:gd name="connsiteX5" fmla="*/ 2776520 w 4243589"/>
              <a:gd name="connsiteY5" fmla="*/ 0 h 18288"/>
              <a:gd name="connsiteX6" fmla="*/ 3297875 w 4243589"/>
              <a:gd name="connsiteY6" fmla="*/ 0 h 18288"/>
              <a:gd name="connsiteX7" fmla="*/ 4243589 w 4243589"/>
              <a:gd name="connsiteY7" fmla="*/ 0 h 18288"/>
              <a:gd name="connsiteX8" fmla="*/ 4243589 w 4243589"/>
              <a:gd name="connsiteY8" fmla="*/ 18288 h 18288"/>
              <a:gd name="connsiteX9" fmla="*/ 3637362 w 4243589"/>
              <a:gd name="connsiteY9" fmla="*/ 18288 h 18288"/>
              <a:gd name="connsiteX10" fmla="*/ 3116007 w 4243589"/>
              <a:gd name="connsiteY10" fmla="*/ 18288 h 18288"/>
              <a:gd name="connsiteX11" fmla="*/ 2424908 w 4243589"/>
              <a:gd name="connsiteY11" fmla="*/ 18288 h 18288"/>
              <a:gd name="connsiteX12" fmla="*/ 1861117 w 4243589"/>
              <a:gd name="connsiteY12" fmla="*/ 18288 h 18288"/>
              <a:gd name="connsiteX13" fmla="*/ 1382198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3987" y="7429"/>
                  <a:pt x="4243569" y="10822"/>
                  <a:pt x="4243589" y="18288"/>
                </a:cubicBezTo>
                <a:cubicBezTo>
                  <a:pt x="4112949" y="-2855"/>
                  <a:pt x="3928037" y="1831"/>
                  <a:pt x="3637362" y="18288"/>
                </a:cubicBezTo>
                <a:cubicBezTo>
                  <a:pt x="3346687" y="34745"/>
                  <a:pt x="3254446" y="26669"/>
                  <a:pt x="3116007" y="18288"/>
                </a:cubicBezTo>
                <a:cubicBezTo>
                  <a:pt x="2977569" y="9907"/>
                  <a:pt x="2620228" y="28873"/>
                  <a:pt x="2424908" y="18288"/>
                </a:cubicBezTo>
                <a:cubicBezTo>
                  <a:pt x="2229588" y="7703"/>
                  <a:pt x="2088287" y="-3854"/>
                  <a:pt x="1861117" y="18288"/>
                </a:cubicBezTo>
                <a:cubicBezTo>
                  <a:pt x="1633947" y="40430"/>
                  <a:pt x="1502447" y="-871"/>
                  <a:pt x="1382198" y="18288"/>
                </a:cubicBezTo>
                <a:cubicBezTo>
                  <a:pt x="1261949" y="37447"/>
                  <a:pt x="1045440" y="28353"/>
                  <a:pt x="733535" y="18288"/>
                </a:cubicBezTo>
                <a:cubicBezTo>
                  <a:pt x="421630" y="8223"/>
                  <a:pt x="341257" y="-18359"/>
                  <a:pt x="0" y="18288"/>
                </a:cubicBezTo>
                <a:cubicBezTo>
                  <a:pt x="-591" y="13205"/>
                  <a:pt x="-663" y="6329"/>
                  <a:pt x="0" y="0"/>
                </a:cubicBezTo>
                <a:close/>
              </a:path>
              <a:path w="4243589" h="18288"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2703" y="5429"/>
                  <a:pt x="4244410" y="14046"/>
                  <a:pt x="4243589" y="18288"/>
                </a:cubicBezTo>
                <a:cubicBezTo>
                  <a:pt x="4130424" y="-1240"/>
                  <a:pt x="3932803" y="42249"/>
                  <a:pt x="3722234" y="18288"/>
                </a:cubicBezTo>
                <a:cubicBezTo>
                  <a:pt x="3511665" y="-5673"/>
                  <a:pt x="3269903" y="45994"/>
                  <a:pt x="3116007" y="18288"/>
                </a:cubicBezTo>
                <a:cubicBezTo>
                  <a:pt x="2962111" y="-9418"/>
                  <a:pt x="2744280" y="23224"/>
                  <a:pt x="2509780" y="18288"/>
                </a:cubicBezTo>
                <a:cubicBezTo>
                  <a:pt x="2275280" y="13352"/>
                  <a:pt x="2066059" y="43664"/>
                  <a:pt x="1945989" y="18288"/>
                </a:cubicBezTo>
                <a:cubicBezTo>
                  <a:pt x="1825919" y="-7088"/>
                  <a:pt x="1407329" y="12616"/>
                  <a:pt x="1254890" y="18288"/>
                </a:cubicBezTo>
                <a:cubicBezTo>
                  <a:pt x="1102451" y="23960"/>
                  <a:pt x="837950" y="31673"/>
                  <a:pt x="563791" y="18288"/>
                </a:cubicBezTo>
                <a:cubicBezTo>
                  <a:pt x="289632" y="4903"/>
                  <a:pt x="132768" y="7105"/>
                  <a:pt x="0" y="18288"/>
                </a:cubicBezTo>
                <a:cubicBezTo>
                  <a:pt x="668" y="13665"/>
                  <a:pt x="578" y="5675"/>
                  <a:pt x="0" y="0"/>
                </a:cubicBezTo>
                <a:close/>
              </a:path>
            </a:pathLst>
          </a:custGeom>
          <a:solidFill>
            <a:srgbClr val="FFFFFF"/>
          </a:solidFill>
          <a:ln w="41275" cap="rnd">
            <a:solidFill>
              <a:srgbClr val="FFFFF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101766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3" name="Rectangle 57">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1AA390E-51D5-4449-88CF-862CA132F69B}"/>
              </a:ext>
            </a:extLst>
          </p:cNvPr>
          <p:cNvSpPr>
            <a:spLocks noGrp="1"/>
          </p:cNvSpPr>
          <p:nvPr>
            <p:ph type="title"/>
          </p:nvPr>
        </p:nvSpPr>
        <p:spPr>
          <a:xfrm>
            <a:off x="793662" y="386930"/>
            <a:ext cx="10066122" cy="1298448"/>
          </a:xfrm>
        </p:spPr>
        <p:txBody>
          <a:bodyPr anchor="b">
            <a:normAutofit/>
          </a:bodyPr>
          <a:lstStyle/>
          <a:p>
            <a:r>
              <a:rPr lang="en-US" sz="4100" b="1" dirty="0">
                <a:solidFill>
                  <a:srgbClr val="C00000"/>
                </a:solidFill>
              </a:rPr>
              <a:t>MODEL 1:</a:t>
            </a:r>
            <a:br>
              <a:rPr lang="en-US" sz="4100" b="1" dirty="0"/>
            </a:br>
            <a:r>
              <a:rPr lang="en-US" sz="4100" b="1" dirty="0"/>
              <a:t>Dataset – Malaria Detection(Laboratory level)</a:t>
            </a:r>
          </a:p>
        </p:txBody>
      </p:sp>
      <p:sp>
        <p:nvSpPr>
          <p:cNvPr id="65" name="Rectangle 59">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Content Placeholder 8">
            <a:extLst>
              <a:ext uri="{FF2B5EF4-FFF2-40B4-BE49-F238E27FC236}">
                <a16:creationId xmlns:a16="http://schemas.microsoft.com/office/drawing/2014/main" id="{BFB7B672-05A6-44B1-8D0F-F8988DCDB752}"/>
              </a:ext>
            </a:extLst>
          </p:cNvPr>
          <p:cNvSpPr>
            <a:spLocks noGrp="1"/>
          </p:cNvSpPr>
          <p:nvPr>
            <p:ph idx="1"/>
          </p:nvPr>
        </p:nvSpPr>
        <p:spPr>
          <a:xfrm>
            <a:off x="793661" y="2599509"/>
            <a:ext cx="4530898" cy="3639450"/>
          </a:xfrm>
        </p:spPr>
        <p:txBody>
          <a:bodyPr anchor="ctr">
            <a:normAutofit/>
          </a:bodyPr>
          <a:lstStyle/>
          <a:p>
            <a:r>
              <a:rPr lang="en-US" sz="2000" b="0" i="0">
                <a:effectLst/>
                <a:latin typeface="charter"/>
              </a:rPr>
              <a:t>NIH has a malaria dataset of </a:t>
            </a:r>
            <a:r>
              <a:rPr lang="en-US" sz="2000" b="1" i="0">
                <a:effectLst/>
                <a:latin typeface="charter"/>
              </a:rPr>
              <a:t>27,558 cell images</a:t>
            </a:r>
            <a:r>
              <a:rPr lang="en-US" sz="2000" b="0" i="0">
                <a:effectLst/>
                <a:latin typeface="charter"/>
              </a:rPr>
              <a:t> with an equal number of parasitized and uninfected cells. </a:t>
            </a:r>
          </a:p>
          <a:p>
            <a:r>
              <a:rPr lang="en-US" sz="2000" b="0" i="0">
                <a:effectLst/>
                <a:latin typeface="charter"/>
              </a:rPr>
              <a:t>A level-set based algorithm was applied to detect and segment the red blood cells. The images were collected and annotated by medical professionals.</a:t>
            </a:r>
            <a:endParaRPr lang="en-US" sz="2000"/>
          </a:p>
        </p:txBody>
      </p:sp>
      <p:pic>
        <p:nvPicPr>
          <p:cNvPr id="5" name="Content Placeholder 4" descr="Graphical user interface, text, application, email&#10;&#10;Description automatically generated">
            <a:extLst>
              <a:ext uri="{FF2B5EF4-FFF2-40B4-BE49-F238E27FC236}">
                <a16:creationId xmlns:a16="http://schemas.microsoft.com/office/drawing/2014/main" id="{75EE596F-544E-4E8E-B6EE-4F972836752B}"/>
              </a:ext>
            </a:extLst>
          </p:cNvPr>
          <p:cNvPicPr>
            <a:picLocks noChangeAspect="1"/>
          </p:cNvPicPr>
          <p:nvPr/>
        </p:nvPicPr>
        <p:blipFill rotWithShape="1">
          <a:blip r:embed="rId2"/>
          <a:srcRect r="5169"/>
          <a:stretch/>
        </p:blipFill>
        <p:spPr>
          <a:xfrm>
            <a:off x="5911532" y="2813907"/>
            <a:ext cx="5150277" cy="3054940"/>
          </a:xfrm>
          <a:prstGeom prst="rect">
            <a:avLst/>
          </a:prstGeom>
        </p:spPr>
      </p:pic>
      <p:sp>
        <p:nvSpPr>
          <p:cNvPr id="64" name="Rectangle 63">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5718132"/>
      </p:ext>
    </p:extLst>
  </p:cSld>
  <p:clrMapOvr>
    <a:masterClrMapping/>
  </p:clrMapOvr>
  <p:transition spd="slow">
    <p:wheel spokes="1"/>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C7B8470-C74F-42C9-BA94-78AE2EAFAA21}"/>
              </a:ext>
            </a:extLst>
          </p:cNvPr>
          <p:cNvPicPr>
            <a:picLocks noChangeAspect="1"/>
          </p:cNvPicPr>
          <p:nvPr/>
        </p:nvPicPr>
        <p:blipFill rotWithShape="1">
          <a:blip r:embed="rId2"/>
          <a:srcRect l="8371" r="24277"/>
          <a:stretch/>
        </p:blipFill>
        <p:spPr>
          <a:xfrm>
            <a:off x="180860" y="1361234"/>
            <a:ext cx="4585253" cy="5149045"/>
          </a:xfrm>
          <a:prstGeom prst="rect">
            <a:avLst/>
          </a:prstGeom>
        </p:spPr>
      </p:pic>
      <p:pic>
        <p:nvPicPr>
          <p:cNvPr id="7" name="Picture 6">
            <a:extLst>
              <a:ext uri="{FF2B5EF4-FFF2-40B4-BE49-F238E27FC236}">
                <a16:creationId xmlns:a16="http://schemas.microsoft.com/office/drawing/2014/main" id="{0FCAD42E-A94D-47B9-B4D5-BB2EC467532A}"/>
              </a:ext>
            </a:extLst>
          </p:cNvPr>
          <p:cNvPicPr>
            <a:picLocks noChangeAspect="1"/>
          </p:cNvPicPr>
          <p:nvPr/>
        </p:nvPicPr>
        <p:blipFill rotWithShape="1">
          <a:blip r:embed="rId3"/>
          <a:srcRect t="14563" r="4544"/>
          <a:stretch/>
        </p:blipFill>
        <p:spPr>
          <a:xfrm>
            <a:off x="4907975" y="1361234"/>
            <a:ext cx="6959346" cy="2416901"/>
          </a:xfrm>
          <a:prstGeom prst="rect">
            <a:avLst/>
          </a:prstGeom>
        </p:spPr>
      </p:pic>
      <p:pic>
        <p:nvPicPr>
          <p:cNvPr id="9" name="Picture 8">
            <a:extLst>
              <a:ext uri="{FF2B5EF4-FFF2-40B4-BE49-F238E27FC236}">
                <a16:creationId xmlns:a16="http://schemas.microsoft.com/office/drawing/2014/main" id="{0A06D9B8-1A82-4642-BF60-E7F546BCE5CA}"/>
              </a:ext>
            </a:extLst>
          </p:cNvPr>
          <p:cNvPicPr>
            <a:picLocks noChangeAspect="1"/>
          </p:cNvPicPr>
          <p:nvPr/>
        </p:nvPicPr>
        <p:blipFill rotWithShape="1">
          <a:blip r:embed="rId4"/>
          <a:srcRect r="5703"/>
          <a:stretch/>
        </p:blipFill>
        <p:spPr>
          <a:xfrm>
            <a:off x="4907975" y="4169545"/>
            <a:ext cx="7103165" cy="2202609"/>
          </a:xfrm>
          <a:prstGeom prst="rect">
            <a:avLst/>
          </a:prstGeom>
        </p:spPr>
      </p:pic>
      <p:sp>
        <p:nvSpPr>
          <p:cNvPr id="10" name="TextBox 9">
            <a:extLst>
              <a:ext uri="{FF2B5EF4-FFF2-40B4-BE49-F238E27FC236}">
                <a16:creationId xmlns:a16="http://schemas.microsoft.com/office/drawing/2014/main" id="{31717A04-892D-4ADE-9005-273D6289895D}"/>
              </a:ext>
            </a:extLst>
          </p:cNvPr>
          <p:cNvSpPr txBox="1"/>
          <p:nvPr/>
        </p:nvSpPr>
        <p:spPr>
          <a:xfrm>
            <a:off x="3304072" y="261938"/>
            <a:ext cx="9700592" cy="707886"/>
          </a:xfrm>
          <a:prstGeom prst="rect">
            <a:avLst/>
          </a:prstGeom>
          <a:noFill/>
        </p:spPr>
        <p:txBody>
          <a:bodyPr wrap="square" rtlCol="0">
            <a:spAutoFit/>
          </a:bodyPr>
          <a:lstStyle/>
          <a:p>
            <a:r>
              <a:rPr lang="en-US" sz="4000" b="1" dirty="0">
                <a:solidFill>
                  <a:srgbClr val="C00000"/>
                </a:solidFill>
              </a:rPr>
              <a:t>VISUALIZING DATASET</a:t>
            </a:r>
          </a:p>
        </p:txBody>
      </p:sp>
    </p:spTree>
    <p:extLst>
      <p:ext uri="{BB962C8B-B14F-4D97-AF65-F5344CB8AC3E}">
        <p14:creationId xmlns:p14="http://schemas.microsoft.com/office/powerpoint/2010/main" val="3993435075"/>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1001</TotalTime>
  <Words>1997</Words>
  <Application>Microsoft Office PowerPoint</Application>
  <PresentationFormat>Widescreen</PresentationFormat>
  <Paragraphs>250</Paragraphs>
  <Slides>29</Slides>
  <Notes>0</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29</vt:i4>
      </vt:variant>
    </vt:vector>
  </HeadingPairs>
  <TitlesOfParts>
    <vt:vector size="36" baseType="lpstr">
      <vt:lpstr>Arial</vt:lpstr>
      <vt:lpstr>Calibri</vt:lpstr>
      <vt:lpstr>Calibri Light</vt:lpstr>
      <vt:lpstr>charter</vt:lpstr>
      <vt:lpstr>proxima_novaregular</vt:lpstr>
      <vt:lpstr>Times New Roman</vt:lpstr>
      <vt:lpstr>Office Theme</vt:lpstr>
      <vt:lpstr>MALARIA PARASITE DETECTION AND WARNING SYSTEM USING DEEP LEARNING</vt:lpstr>
      <vt:lpstr>Problem Statement</vt:lpstr>
      <vt:lpstr>Introduction</vt:lpstr>
      <vt:lpstr>Need Of Project</vt:lpstr>
      <vt:lpstr>Objectives</vt:lpstr>
      <vt:lpstr>Beneficiaries</vt:lpstr>
      <vt:lpstr>DATASETS FOR TWO MODELS</vt:lpstr>
      <vt:lpstr>MODEL 1: Dataset – Malaria Detection(Laboratory level)</vt:lpstr>
      <vt:lpstr>PowerPoint Presentation</vt:lpstr>
      <vt:lpstr>PowerPoint Presentation</vt:lpstr>
      <vt:lpstr>EXISTING WORKS</vt:lpstr>
      <vt:lpstr>Existing Works</vt:lpstr>
      <vt:lpstr>OUR PROPOSED MODELS &amp; DL TECHNIQUES CODE DISCUSSION</vt:lpstr>
      <vt:lpstr>PowerPoint Presentation</vt:lpstr>
      <vt:lpstr>STEPS FOLLOWED</vt:lpstr>
      <vt:lpstr>CUSTOM CNN ARCHITECTURE – MODEL 1</vt:lpstr>
      <vt:lpstr>PowerPoint Presentation</vt:lpstr>
      <vt:lpstr>Layers responsible for Classification</vt:lpstr>
      <vt:lpstr>PowerPoint Presentation</vt:lpstr>
      <vt:lpstr>TRANSFER LEARNING MODEL – VGG19</vt:lpstr>
      <vt:lpstr>MODEL 2: MALARIA OUTBREAK PREDICTION</vt:lpstr>
      <vt:lpstr>RESULTS DISCUSSION</vt:lpstr>
      <vt:lpstr>PowerPoint Presentation</vt:lpstr>
      <vt:lpstr>PowerPoint Presentation</vt:lpstr>
      <vt:lpstr>Our Malaria Outbreak Prediction model</vt:lpstr>
      <vt:lpstr>WEB APP</vt:lpstr>
      <vt:lpstr>PowerPoint Presentation</vt:lpstr>
      <vt:lpstr>PowerPoint Presentation</vt:lpstr>
      <vt:lpstr>Conclusion &amp; Future Scope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18K41A0505</dc:creator>
  <cp:lastModifiedBy>18K41A0505</cp:lastModifiedBy>
  <cp:revision>42</cp:revision>
  <dcterms:created xsi:type="dcterms:W3CDTF">2021-06-11T11:21:31Z</dcterms:created>
  <dcterms:modified xsi:type="dcterms:W3CDTF">2021-06-12T13:08:39Z</dcterms:modified>
</cp:coreProperties>
</file>